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tags/tag6.xml" ContentType="application/vnd.openxmlformats-officedocument.presentationml.tags+xml"/>
  <Override PartName="/ppt/tags/tag8.xml" ContentType="application/vnd.openxmlformats-officedocument.presentationml.tags+xml"/>
  <Default Extension="svg" ContentType="image/svg+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ags/tag2.xml" ContentType="application/vnd.openxmlformats-officedocument.presentationml.tags+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tags/tag16.xml" ContentType="application/vnd.openxmlformats-officedocument.presentationml.tags+xml"/>
  <Override PartName="/ppt/tags/tag18.xml" ContentType="application/vnd.openxmlformats-officedocument.presentationml.tags+xml"/>
  <Override PartName="/ppt/notesSlides/notesSlide14.xml" ContentType="application/vnd.openxmlformats-officedocument.presentationml.notesSlide+xml"/>
  <Override PartName="/docProps/custom.xml" ContentType="application/vnd.openxmlformats-officedocument.custom-properties+xml"/>
  <Override PartName="/ppt/commentAuthors.xml" ContentType="application/vnd.openxmlformats-officedocument.presentationml.commentAuthors+xml"/>
  <Override PartName="/ppt/tags/tag14.xml" ContentType="application/vnd.openxmlformats-officedocument.presentationml.tag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tags/tag25.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notesSlides/notesSlide7.xml" ContentType="application/vnd.openxmlformats-officedocument.presentationml.notesSlide+xml"/>
  <Override PartName="/ppt/tags/tag13.xml" ContentType="application/vnd.openxmlformats-officedocument.presentationml.tags+xml"/>
  <Override PartName="/ppt/notesSlides/notesSlide10.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tags/tag7.xml" ContentType="application/vnd.openxmlformats-officedocument.presentationml.tags+xml"/>
  <Default Extension="mp3" ContentType="audio/mp3"/>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slides/slide1.xml" ContentType="application/vnd.openxmlformats-officedocument.presentationml.slide+xml"/>
  <Default Extension="jpeg" ContentType="image/jpeg"/>
  <Override PartName="/ppt/slideLayouts/slideLayout3.xml" ContentType="application/vnd.openxmlformats-officedocument.presentationml.slideLayout+xml"/>
  <Override PartName="/ppt/tags/tag3.xml" ContentType="application/vnd.openxmlformats-officedocument.presentationml.tags+xml"/>
  <Override PartName="/ppt/presentation.xml" ContentType="application/vnd.openxmlformats-officedocument.presentationml.presentation.main+xml"/>
  <Override PartName="/ppt/slides/slide13.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tags/tag19.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tags/tag17.xml" ContentType="application/vnd.openxmlformats-officedocument.presentationml.tags+xml"/>
  <Override PartName="/ppt/notesSlides/notesSlide13.xml" ContentType="application/vnd.openxmlformats-officedocument.presentationml.notesSlide+xml"/>
  <Override PartName="/ppt/notesSlides/notesSlide8.xml" ContentType="application/vnd.openxmlformats-officedocument.presentationml.notesSlide+xml"/>
  <Override PartName="/ppt/tags/tag15.xml" ContentType="application/vnd.openxmlformats-officedocument.presentationml.tags+xml"/>
  <Override PartName="/ppt/notesSlides/notesSlide11.xml" ContentType="application/vnd.openxmlformats-officedocument.presentationml.notesSlide+xml"/>
  <Override PartName="/ppt/tags/tag24.xml" ContentType="application/vnd.openxmlformats-officedocument.presentationml.tag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handoutMasterIdLst>
    <p:handoutMasterId r:id="rId17"/>
  </p:handoutMasterIdLst>
  <p:sldIdLst>
    <p:sldId id="6475" r:id="rId2"/>
    <p:sldId id="6385" r:id="rId3"/>
    <p:sldId id="6450" r:id="rId4"/>
    <p:sldId id="6508" r:id="rId5"/>
    <p:sldId id="6454" r:id="rId6"/>
    <p:sldId id="6510" r:id="rId7"/>
    <p:sldId id="6461" r:id="rId8"/>
    <p:sldId id="6498" r:id="rId9"/>
    <p:sldId id="6503" r:id="rId10"/>
    <p:sldId id="6456" r:id="rId11"/>
    <p:sldId id="6509" r:id="rId12"/>
    <p:sldId id="6312" r:id="rId13"/>
    <p:sldId id="6467" r:id="rId14"/>
    <p:sldId id="6451" r:id="rId15"/>
  </p:sldIdLst>
  <p:sldSz cx="9144000" cy="5143500" type="screen16x9"/>
  <p:notesSz cx="6858000" cy="9144000"/>
  <p:custDataLst>
    <p:tags r:id="rId1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05F2C04-C923-438B-8C0F-E0CD2BADF298}">
      <wppc:fontMiss xmlns:wppc="http://www.wps.cn/officeDocument/PresentationCustomData" xmlns="" type="true"/>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21A48"/>
    <a:srgbClr val="EEEEEE"/>
    <a:srgbClr val="E8E8E8"/>
    <a:srgbClr val="FDF1F8"/>
    <a:srgbClr val="FCE8F3"/>
    <a:srgbClr val="FBE3F0"/>
    <a:srgbClr val="F8ABDB"/>
    <a:srgbClr val="FDECF2"/>
    <a:srgbClr val="B98067"/>
    <a:srgbClr val="93624D"/>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3805" autoAdjust="0"/>
    <p:restoredTop sz="95012" autoAdjust="0"/>
  </p:normalViewPr>
  <p:slideViewPr>
    <p:cSldViewPr>
      <p:cViewPr>
        <p:scale>
          <a:sx n="94" d="100"/>
          <a:sy n="94" d="100"/>
        </p:scale>
        <p:origin x="-768" y="-156"/>
      </p:cViewPr>
      <p:guideLst>
        <p:guide orient="horz" pos="1529"/>
        <p:guide orient="horz" pos="751"/>
        <p:guide orient="horz" pos="2544"/>
        <p:guide pos="2926"/>
        <p:guide pos="388"/>
        <p:guide pos="5312"/>
        <p:guide pos="5672"/>
        <p:guide pos="2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4" d="100"/>
          <a:sy n="84" d="100"/>
        </p:scale>
        <p:origin x="3846" y="66"/>
      </p:cViewPr>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671E8F-9B2B-491C-BF18-E33909BE8334}" type="datetimeFigureOut">
              <a:rPr lang="zh-CN" altLang="en-US" smtClean="0"/>
              <a:pPr/>
              <a:t>2020/9/7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1C2023-A398-416E-AC65-CBA0D090EB2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91C0ED-1C8B-4FF3-91A6-E652895D4634}" type="datetimeFigureOut">
              <a:rPr lang="zh-CN" altLang="en-US" smtClean="0"/>
              <a:pPr/>
              <a:t>2020/9/7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66ED419-5B3F-423C-8358-46E41EBE13C9}"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6ED419-5B3F-423C-8358-46E41EBE13C9}"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61843F-62B2-4C4E-8F33-BF3AB8661B4B}" type="slidenum">
              <a:rPr lang="zh-CN" altLang="en-US" smtClean="0"/>
              <a:pPr/>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61843F-62B2-4C4E-8F33-BF3AB8661B4B}" type="slidenum">
              <a:rPr lang="zh-CN" altLang="en-US" smtClean="0"/>
              <a:pPr/>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61843F-62B2-4C4E-8F33-BF3AB8661B4B}" type="slidenum">
              <a:rPr lang="zh-CN" altLang="en-US" smtClean="0"/>
              <a:pPr/>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61843F-62B2-4C4E-8F33-BF3AB8661B4B}" type="slidenum">
              <a:rPr lang="zh-CN" altLang="en-US" smtClean="0"/>
              <a:pPr/>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61843F-62B2-4C4E-8F33-BF3AB8661B4B}" type="slidenum">
              <a:rPr lang="zh-CN" altLang="en-US" smtClean="0"/>
              <a:pPr/>
              <a:t>14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0F445CF-F3DA-4251-8641-FD342021E736}" type="slidenum">
              <a:rPr lang="zh-CN" altLang="en-US" smtClean="0"/>
              <a:pPr/>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61843F-62B2-4C4E-8F33-BF3AB8661B4B}" type="slidenum">
              <a:rPr lang="zh-CN" altLang="en-US" smtClean="0"/>
              <a:pPr/>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61843F-62B2-4C4E-8F33-BF3AB8661B4B}" type="slidenum">
              <a:rPr lang="zh-CN" altLang="en-US" smtClean="0"/>
              <a:pPr/>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61843F-62B2-4C4E-8F33-BF3AB8661B4B}" type="slidenum">
              <a:rPr lang="zh-CN" altLang="en-US" smtClean="0"/>
              <a:pPr/>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61843F-62B2-4C4E-8F33-BF3AB8661B4B}" type="slidenum">
              <a:rPr lang="zh-CN" altLang="en-US" smtClean="0"/>
              <a:pPr/>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61843F-62B2-4C4E-8F33-BF3AB8661B4B}" type="slidenum">
              <a:rPr lang="zh-CN" altLang="en-US" smtClean="0"/>
              <a:pPr/>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61843F-62B2-4C4E-8F33-BF3AB8661B4B}" type="slidenum">
              <a:rPr lang="zh-CN" altLang="en-US" smtClean="0"/>
              <a:pPr/>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61843F-62B2-4C4E-8F33-BF3AB8661B4B}" type="slidenum">
              <a:rPr lang="zh-CN" altLang="en-US" smtClean="0"/>
              <a:pPr/>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5_空白">
    <p:bg>
      <p:bgPr>
        <a:solidFill>
          <a:schemeClr val="bg1"/>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med" p14:dur="699" advTm="71000">
        <p:fade/>
      </p:transition>
    </mc:Choice>
    <mc:Fallback>
      <p:transition spd="med" advTm="71000">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和内容">
    <p:bg>
      <p:bgPr>
        <a:blipFill dpi="0" rotWithShape="1">
          <a:blip r:embed="rId2" cstate="print">
            <a:lum/>
          </a:blip>
          <a:srcRect/>
          <a:stretch>
            <a:fillRect t="-3000" b="-3000"/>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xmlns="" Requires="p14">
      <p:transition spd="med" p14:dur="699" advTm="71000">
        <p:fade/>
      </p:transition>
    </mc:Choice>
    <mc:Fallback>
      <p:transition spd="med" advTm="71000">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标题和内容">
    <p:bg>
      <p:bgPr>
        <a:gradFill>
          <a:gsLst>
            <a:gs pos="0">
              <a:srgbClr val="FFFFFF"/>
            </a:gs>
            <a:gs pos="100000">
              <a:srgbClr val="FFFFFF"/>
            </a:gs>
            <a:gs pos="0">
              <a:srgbClr val="FFFFFF"/>
            </a:gs>
          </a:gsLst>
          <a:lin ang="5400000" scaled="1"/>
        </a:gra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xmlns="" Requires="p14">
      <p:transition spd="med" p14:dur="699" advTm="71000">
        <p:fade/>
      </p:transition>
    </mc:Choice>
    <mc:Fallback>
      <p:transition spd="med" advTm="71000">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标题和内容">
    <p:bg>
      <p:bgPr>
        <a:gradFill>
          <a:gsLst>
            <a:gs pos="0">
              <a:srgbClr val="FFFFFF"/>
            </a:gs>
            <a:gs pos="100000">
              <a:srgbClr val="FFFFFF"/>
            </a:gs>
            <a:gs pos="0">
              <a:srgbClr val="FFFFFF"/>
            </a:gs>
          </a:gsLst>
          <a:lin ang="5400000" scaled="1"/>
        </a:gra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xmlns="" Requires="p14">
      <p:transition spd="med" p14:dur="699" advTm="71000">
        <p:fade/>
      </p:transition>
    </mc:Choice>
    <mc:Fallback>
      <p:transition spd="med" advTm="71000">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标题和内容">
    <p:bg>
      <p:bgPr>
        <a:gradFill>
          <a:gsLst>
            <a:gs pos="0">
              <a:srgbClr val="FFFFFF"/>
            </a:gs>
            <a:gs pos="100000">
              <a:srgbClr val="FFFFFF"/>
            </a:gs>
            <a:gs pos="0">
              <a:srgbClr val="FFFFFF"/>
            </a:gs>
          </a:gsLst>
          <a:lin ang="5400000" scaled="1"/>
        </a:gra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xmlns="" Requires="p14">
      <p:transition spd="med" p14:dur="699" advTm="71000">
        <p:fade/>
      </p:transition>
    </mc:Choice>
    <mc:Fallback>
      <p:transition spd="med" advTm="71000">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_标题幻灯片">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251" y="1"/>
            <a:ext cx="9143499" cy="5143499"/>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dur="699" advTm="71000">
        <p:fade/>
      </p:transition>
    </mc:Choice>
    <mc:Fallback>
      <p:transition spd="med" advTm="71000">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xmlns="" Requires="p14">
      <p:transition spd="med" p14:dur="699" advTm="71000">
        <p:fade/>
      </p:transition>
    </mc:Choice>
    <mc:Fallback>
      <p:transition spd="med" advTm="71000">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28650" y="1369219"/>
            <a:ext cx="7886700" cy="3263504"/>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28650" y="4767263"/>
            <a:ext cx="2057400" cy="273844"/>
          </a:xfrm>
          <a:prstGeom prst="rect">
            <a:avLst/>
          </a:prstGeom>
        </p:spPr>
        <p:txBody>
          <a:bodyPr/>
          <a:lstStyle/>
          <a:p>
            <a:fld id="{AD8D3FDD-8F49-4E9E-9989-6E4EA162209F}" type="datetimeFigureOut">
              <a:rPr lang="zh-CN" altLang="en-US" smtClean="0"/>
              <a:pPr/>
              <a:t>2020/9/7</a:t>
            </a:fld>
            <a:endParaRPr lang="zh-CN" altLang="en-US"/>
          </a:p>
        </p:txBody>
      </p:sp>
      <p:sp>
        <p:nvSpPr>
          <p:cNvPr id="5" name="页脚占位符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457950" y="4767263"/>
            <a:ext cx="2057400" cy="273844"/>
          </a:xfrm>
          <a:prstGeom prst="rect">
            <a:avLst/>
          </a:prstGeom>
        </p:spPr>
        <p:txBody>
          <a:bodyPr/>
          <a:lstStyle/>
          <a:p>
            <a:fld id="{BDF6357D-4DB5-4E4E-AC36-720C6108B396}"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med" p14:dur="699" advTm="71000">
        <p:fade/>
      </p:transition>
    </mc:Choice>
    <mc:Fallback>
      <p:transition spd="med" advTm="71000">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Header &amp; Footer (Light Version) copy 11">
    <p:bg>
      <p:bgPr>
        <a:gradFill>
          <a:gsLst>
            <a:gs pos="0">
              <a:srgbClr val="F1F3F2"/>
            </a:gs>
            <a:gs pos="100000">
              <a:srgbClr val="F1F3F2"/>
            </a:gs>
          </a:gsLst>
          <a:lin ang="5400000" scaled="0"/>
        </a:gra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xmlns="" Requires="p14">
      <p:transition spd="med" p14:dur="699" advTm="71000">
        <p:fade/>
      </p:transition>
    </mc:Choice>
    <mc:Fallback>
      <p:transition spd="med" advTm="71000">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mc:Choice xmlns:p14="http://schemas.microsoft.com/office/powerpoint/2010/main" xmlns="" Requires="p14">
      <p:transition spd="med" p14:dur="699" advTm="71000">
        <p:fade/>
      </p:transition>
    </mc:Choice>
    <mc:Fallback>
      <p:transition spd="med" advTm="71000">
        <p:fade/>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6.png"/><Relationship Id="rId2" Type="http://schemas.openxmlformats.org/officeDocument/2006/relationships/slideLayout" Target="../slideLayouts/slideLayout1.xml"/><Relationship Id="rId1" Type="http://schemas.openxmlformats.org/officeDocument/2006/relationships/video" Target="NULL" TargetMode="External"/><Relationship Id="rId6" Type="http://schemas.microsoft.com/office/2007/relationships/media" Target="../media/media1.mp3"/><Relationship Id="rId5" Type="http://schemas.openxmlformats.org/officeDocument/2006/relationships/image" Target="../media/image5.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2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2.xml"/><Relationship Id="rId1" Type="http://schemas.openxmlformats.org/officeDocument/2006/relationships/tags" Target="../tags/tag21.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9.xml"/><Relationship Id="rId1" Type="http://schemas.openxmlformats.org/officeDocument/2006/relationships/tags" Target="../tags/tag2.xml"/><Relationship Id="rId5" Type="http://schemas.openxmlformats.org/officeDocument/2006/relationships/image" Target="../media/image1.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8.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slideLayout" Target="../slideLayouts/slideLayout1.xml"/><Relationship Id="rId7" Type="http://schemas.openxmlformats.org/officeDocument/2006/relationships/image" Target="../media/image11.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svg"/><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image" Target="../media/image12.jpe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sv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1.xml"/><Relationship Id="rId7" Type="http://schemas.openxmlformats.org/officeDocument/2006/relationships/image" Target="../media/image17.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9.xml"/><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0" y="0"/>
            <a:ext cx="9144000" cy="5143500"/>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0" y="0"/>
            <a:ext cx="9144000" cy="4937760"/>
          </a:xfrm>
          <a:prstGeom prst="rect">
            <a:avLst/>
          </a:prstGeom>
        </p:spPr>
      </p:pic>
      <p:pic>
        <p:nvPicPr>
          <p:cNvPr id="24" name="化妆背景音乐">
            <a:hlinkClick r:id="" action="ppaction://media"/>
          </p:cNvPr>
          <p:cNvPicPr>
            <a:picLocks noChangeAspect="1"/>
          </p:cNvPicPr>
          <p:nvPr>
            <a:videoFile r:link="rId1"/>
            <p:extLst>
              <p:ext uri="{DAA4B4D4-6D71-4841-9C94-3DE7FCFB9230}">
                <p14:media xmlns:p14="http://schemas.microsoft.com/office/powerpoint/2010/main" xmlns="" r:embed="rId6"/>
              </p:ext>
            </p:extLst>
          </p:nvPr>
        </p:nvPicPr>
        <p:blipFill>
          <a:blip r:embed="rId7" cstate="print"/>
          <a:stretch>
            <a:fillRect/>
          </a:stretch>
        </p:blipFill>
        <p:spPr>
          <a:xfrm>
            <a:off x="-900608" y="699542"/>
            <a:ext cx="433493" cy="433493"/>
          </a:xfrm>
          <a:prstGeom prst="rect">
            <a:avLst/>
          </a:prstGeom>
        </p:spPr>
      </p:pic>
      <p:sp>
        <p:nvSpPr>
          <p:cNvPr id="20" name="矩形 19"/>
          <p:cNvSpPr/>
          <p:nvPr/>
        </p:nvSpPr>
        <p:spPr>
          <a:xfrm>
            <a:off x="2772688" y="258364"/>
            <a:ext cx="5832649" cy="1568450"/>
          </a:xfrm>
          <a:prstGeom prst="rect">
            <a:avLst/>
          </a:prstGeom>
        </p:spPr>
        <p:txBody>
          <a:bodyPr wrap="square">
            <a:spAutoFit/>
          </a:bodyPr>
          <a:lstStyle/>
          <a:p>
            <a:pPr algn="r"/>
            <a:r>
              <a:rPr sz="4800" dirty="0">
                <a:solidFill>
                  <a:schemeClr val="bg1"/>
                </a:solidFill>
                <a:effectLst>
                  <a:outerShdw blurRad="38100" dist="38100" dir="2700000" algn="tl">
                    <a:srgbClr val="000000">
                      <a:alpha val="43137"/>
                    </a:srgbClr>
                  </a:outerShdw>
                </a:effectLst>
                <a:latin typeface="方正正中黑简体" panose="02000000000000000000" pitchFamily="2" charset="-122"/>
                <a:ea typeface="方正正中黑简体" panose="02000000000000000000" pitchFamily="2" charset="-122"/>
              </a:rPr>
              <a:t>POTHOLE </a:t>
            </a:r>
            <a:r>
              <a:rPr lang="en-US" sz="4800" dirty="0">
                <a:solidFill>
                  <a:schemeClr val="bg1"/>
                </a:solidFill>
                <a:effectLst>
                  <a:outerShdw blurRad="38100" dist="38100" dir="2700000" algn="tl">
                    <a:srgbClr val="000000">
                      <a:alpha val="43137"/>
                    </a:srgbClr>
                  </a:outerShdw>
                </a:effectLst>
                <a:latin typeface="方正正中黑简体" panose="02000000000000000000" pitchFamily="2" charset="-122"/>
                <a:ea typeface="方正正中黑简体" panose="02000000000000000000" pitchFamily="2" charset="-122"/>
              </a:rPr>
              <a:t> </a:t>
            </a:r>
            <a:r>
              <a:rPr sz="4800" dirty="0">
                <a:solidFill>
                  <a:schemeClr val="bg1"/>
                </a:solidFill>
                <a:effectLst>
                  <a:outerShdw blurRad="38100" dist="38100" dir="2700000" algn="tl">
                    <a:srgbClr val="000000">
                      <a:alpha val="43137"/>
                    </a:srgbClr>
                  </a:outerShdw>
                </a:effectLst>
                <a:latin typeface="方正正中黑简体" panose="02000000000000000000" pitchFamily="2" charset="-122"/>
                <a:ea typeface="方正正中黑简体" panose="02000000000000000000" pitchFamily="2" charset="-122"/>
              </a:rPr>
              <a:t>  DETECTION</a:t>
            </a:r>
          </a:p>
        </p:txBody>
      </p:sp>
      <p:sp>
        <p:nvSpPr>
          <p:cNvPr id="33" name="矩形 32"/>
          <p:cNvSpPr/>
          <p:nvPr/>
        </p:nvSpPr>
        <p:spPr>
          <a:xfrm>
            <a:off x="3306445" y="3695065"/>
            <a:ext cx="5638800" cy="1477328"/>
          </a:xfrm>
          <a:prstGeom prst="rect">
            <a:avLst/>
          </a:prstGeom>
        </p:spPr>
        <p:txBody>
          <a:bodyPr wrap="square">
            <a:spAutoFit/>
          </a:bodyPr>
          <a:lstStyle/>
          <a:p>
            <a:pPr algn="l"/>
            <a:r>
              <a:rPr lang="en-US" dirty="0">
                <a:solidFill>
                  <a:schemeClr val="bg1"/>
                </a:solidFill>
                <a:latin typeface="Times New Roman" panose="02020603050405020304" pitchFamily="18" charset="0"/>
                <a:cs typeface="Times New Roman" panose="02020603050405020304" pitchFamily="18" charset="0"/>
                <a:sym typeface="+mn-ea"/>
              </a:rPr>
              <a:t>Guided by         : Dr C Punitha Devi </a:t>
            </a:r>
          </a:p>
          <a:p>
            <a:pPr algn="l"/>
            <a:r>
              <a:rPr lang="en-US" dirty="0">
                <a:solidFill>
                  <a:schemeClr val="bg1"/>
                </a:solidFill>
                <a:latin typeface="Times New Roman" panose="02020603050405020304" pitchFamily="18" charset="0"/>
                <a:cs typeface="Times New Roman" panose="02020603050405020304" pitchFamily="18" charset="0"/>
                <a:sym typeface="+mn-ea"/>
              </a:rPr>
              <a:t> </a:t>
            </a:r>
            <a:endParaRPr lang="en-US" dirty="0">
              <a:solidFill>
                <a:schemeClr val="bg1"/>
              </a:solidFill>
              <a:latin typeface="Times New Roman" panose="02020603050405020304" pitchFamily="18" charset="0"/>
              <a:cs typeface="Times New Roman" panose="02020603050405020304" pitchFamily="18" charset="0"/>
            </a:endParaRPr>
          </a:p>
          <a:p>
            <a:pPr algn="l"/>
            <a:r>
              <a:rPr lang="en-US" dirty="0">
                <a:solidFill>
                  <a:schemeClr val="bg1"/>
                </a:solidFill>
                <a:latin typeface="Times New Roman" panose="02020603050405020304" pitchFamily="18" charset="0"/>
                <a:cs typeface="Times New Roman" panose="02020603050405020304" pitchFamily="18" charset="0"/>
                <a:sym typeface="+mn-ea"/>
              </a:rPr>
              <a:t>Team </a:t>
            </a:r>
            <a:r>
              <a:rPr lang="en-US">
                <a:solidFill>
                  <a:schemeClr val="bg1"/>
                </a:solidFill>
                <a:latin typeface="Times New Roman" panose="02020603050405020304" pitchFamily="18" charset="0"/>
                <a:cs typeface="Times New Roman" panose="02020603050405020304" pitchFamily="18" charset="0"/>
                <a:sym typeface="+mn-ea"/>
              </a:rPr>
              <a:t>Members </a:t>
            </a:r>
            <a:r>
              <a:rPr lang="en-US" smtClean="0">
                <a:solidFill>
                  <a:schemeClr val="bg1"/>
                </a:solidFill>
                <a:latin typeface="Times New Roman" panose="02020603050405020304" pitchFamily="18" charset="0"/>
                <a:cs typeface="Times New Roman" panose="02020603050405020304" pitchFamily="18" charset="0"/>
                <a:sym typeface="+mn-ea"/>
              </a:rPr>
              <a:t>: MOHAMMAD </a:t>
            </a:r>
            <a:r>
              <a:rPr lang="en-US" dirty="0">
                <a:solidFill>
                  <a:schemeClr val="bg1"/>
                </a:solidFill>
                <a:latin typeface="Times New Roman" panose="02020603050405020304" pitchFamily="18" charset="0"/>
                <a:cs typeface="Times New Roman" panose="02020603050405020304" pitchFamily="18" charset="0"/>
                <a:sym typeface="+mn-ea"/>
              </a:rPr>
              <a:t>RAFIYUDHEEN E M</a:t>
            </a:r>
          </a:p>
          <a:p>
            <a:pPr algn="l"/>
            <a:endParaRPr lang="en-US" dirty="0">
              <a:solidFill>
                <a:schemeClr val="bg1"/>
              </a:solidFill>
              <a:latin typeface="Times New Roman" panose="02020603050405020304" pitchFamily="18" charset="0"/>
              <a:cs typeface="Times New Roman" panose="02020603050405020304" pitchFamily="18" charset="0"/>
            </a:endParaRPr>
          </a:p>
          <a:p>
            <a:pPr algn="l"/>
            <a:r>
              <a:rPr lang="en-US" dirty="0">
                <a:solidFill>
                  <a:schemeClr val="bg1"/>
                </a:solidFill>
                <a:latin typeface="Times New Roman" panose="02020603050405020304" pitchFamily="18" charset="0"/>
                <a:cs typeface="Times New Roman" panose="02020603050405020304" pitchFamily="18" charset="0"/>
                <a:sym typeface="+mn-ea"/>
              </a:rPr>
              <a:t>                          </a:t>
            </a:r>
            <a:endParaRPr lang="en-US" altLang="en-US" dirty="0">
              <a:solidFill>
                <a:schemeClr val="bg1"/>
              </a:solidFill>
              <a:latin typeface="Times New Roman" panose="02020603050405020304" pitchFamily="18" charset="0"/>
              <a:ea typeface="方正明尚简体" panose="02000000000000000000" pitchFamily="2" charset="-122"/>
              <a:cs typeface="Times New Roman" panose="02020603050405020304" pitchFamily="18" charset="0"/>
            </a:endParaRPr>
          </a:p>
        </p:txBody>
      </p:sp>
      <p:cxnSp>
        <p:nvCxnSpPr>
          <p:cNvPr id="8" name="直接连接符 7"/>
          <p:cNvCxnSpPr/>
          <p:nvPr/>
        </p:nvCxnSpPr>
        <p:spPr>
          <a:xfrm>
            <a:off x="7517978" y="1826759"/>
            <a:ext cx="100848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xmlns="" Requires="p14">
      <p:transition spd="med" p14:dur="699" advTm="600000">
        <p:fade/>
      </p:transition>
    </mc:Choice>
    <mc:Fallback>
      <p:transition spd="med" advTm="6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numSld="999" showWhenStopped="0">
                <p:cTn id="7" repeatCount="indefinite" fill="remove" display="0">
                  <p:stCondLst>
                    <p:cond delay="indefinite"/>
                  </p:stCondLst>
                  <p:endCondLst>
                    <p:cond evt="onStopAudio" delay="0">
                      <p:tgtEl>
                        <p:sldTgt/>
                      </p:tgtEl>
                    </p:cond>
                  </p:endCondLst>
                </p:cTn>
                <p:tgtEl>
                  <p:spTgt spid="2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27584" y="412671"/>
            <a:ext cx="3096716" cy="429895"/>
          </a:xfrm>
          <a:prstGeom prst="rect">
            <a:avLst/>
          </a:prstGeom>
        </p:spPr>
        <p:txBody>
          <a:bodyPr wrap="square">
            <a:spAutoFit/>
          </a:bodyPr>
          <a:lstStyle/>
          <a:p>
            <a:pPr>
              <a:lnSpc>
                <a:spcPct val="100000"/>
              </a:lnSpc>
            </a:pPr>
            <a:r>
              <a:rPr lang="en-US" sz="2200" dirty="0">
                <a:solidFill>
                  <a:schemeClr val="accent1"/>
                </a:solidFill>
                <a:latin typeface="方正正中黑简体" panose="02000000000000000000" pitchFamily="2" charset="-122"/>
                <a:ea typeface="方正正中黑简体" panose="02000000000000000000" pitchFamily="2" charset="-122"/>
                <a:cs typeface="+mn-ea"/>
                <a:sym typeface="+mn-lt"/>
              </a:rPr>
              <a:t>Algorithm Used</a:t>
            </a:r>
          </a:p>
        </p:txBody>
      </p:sp>
      <p:grpSp>
        <p:nvGrpSpPr>
          <p:cNvPr id="9" name="组合 8"/>
          <p:cNvGrpSpPr/>
          <p:nvPr/>
        </p:nvGrpSpPr>
        <p:grpSpPr>
          <a:xfrm>
            <a:off x="245364" y="355107"/>
            <a:ext cx="471685" cy="471685"/>
            <a:chOff x="327153" y="318911"/>
            <a:chExt cx="529037" cy="529037"/>
          </a:xfrm>
        </p:grpSpPr>
        <p:sp>
          <p:nvSpPr>
            <p:cNvPr id="10" name="圆角矩形 9"/>
            <p:cNvSpPr/>
            <p:nvPr/>
          </p:nvSpPr>
          <p:spPr>
            <a:xfrm rot="18926425">
              <a:off x="327153" y="318911"/>
              <a:ext cx="529037" cy="529037"/>
            </a:xfrm>
            <a:prstGeom prst="roundRect">
              <a:avLst/>
            </a:prstGeom>
            <a:solidFill>
              <a:schemeClr val="accent1"/>
            </a:solidFill>
            <a:ln>
              <a:noFill/>
            </a:ln>
            <a:effectLst>
              <a:outerShdw blurRad="63500" algn="ctr" rotWithShape="0">
                <a:prstClr val="black">
                  <a:alpha val="40000"/>
                </a:prstClr>
              </a:outerShdw>
            </a:effectLst>
          </p:spPr>
          <p:txBody>
            <a:bodyPr vert="horz" wrap="square" lIns="68580" tIns="34290" rIns="68580" bIns="34290" numCol="1" anchor="ctr" anchorCtr="0" compatLnSpc="1"/>
            <a:lstStyle/>
            <a:p>
              <a:pPr algn="ctr"/>
              <a:endParaRPr lang="zh-CN" altLang="en-US" sz="3600" dirty="0">
                <a:solidFill>
                  <a:prstClr val="white"/>
                </a:solidFill>
                <a:latin typeface="迷你简菱心" panose="02010609000101010101" pitchFamily="49" charset="-122"/>
                <a:ea typeface="迷你简菱心" panose="02010609000101010101" pitchFamily="49" charset="-122"/>
              </a:endParaRPr>
            </a:p>
          </p:txBody>
        </p:sp>
        <p:sp>
          <p:nvSpPr>
            <p:cNvPr id="12" name="MH_Other_2"/>
            <p:cNvSpPr/>
            <p:nvPr>
              <p:custDataLst>
                <p:tags r:id="rId2"/>
              </p:custDataLst>
            </p:nvPr>
          </p:nvSpPr>
          <p:spPr bwMode="auto">
            <a:xfrm>
              <a:off x="440450" y="441196"/>
              <a:ext cx="302442" cy="284465"/>
            </a:xfrm>
            <a:custGeom>
              <a:avLst/>
              <a:gdLst>
                <a:gd name="T0" fmla="*/ 373604 w 1361803"/>
                <a:gd name="T1" fmla="*/ 882437 h 1281345"/>
                <a:gd name="T2" fmla="*/ 476200 w 1361803"/>
                <a:gd name="T3" fmla="*/ 923828 h 1281345"/>
                <a:gd name="T4" fmla="*/ 554139 w 1361803"/>
                <a:gd name="T5" fmla="*/ 940808 h 1281345"/>
                <a:gd name="T6" fmla="*/ 528484 w 1361803"/>
                <a:gd name="T7" fmla="*/ 1017215 h 1281345"/>
                <a:gd name="T8" fmla="*/ 460417 w 1361803"/>
                <a:gd name="T9" fmla="*/ 1039501 h 1281345"/>
                <a:gd name="T10" fmla="*/ 352881 w 1361803"/>
                <a:gd name="T11" fmla="*/ 976886 h 1281345"/>
                <a:gd name="T12" fmla="*/ 286785 w 1361803"/>
                <a:gd name="T13" fmla="*/ 1049049 h 1281345"/>
                <a:gd name="T14" fmla="*/ 312434 w 1361803"/>
                <a:gd name="T15" fmla="*/ 885625 h 1281345"/>
                <a:gd name="T16" fmla="*/ 274750 w 1361803"/>
                <a:gd name="T17" fmla="*/ 686240 h 1281345"/>
                <a:gd name="T18" fmla="*/ 665920 w 1361803"/>
                <a:gd name="T19" fmla="*/ 686240 h 1281345"/>
                <a:gd name="T20" fmla="*/ 633318 w 1361803"/>
                <a:gd name="T21" fmla="*/ 771039 h 1281345"/>
                <a:gd name="T22" fmla="*/ 270797 w 1361803"/>
                <a:gd name="T23" fmla="*/ 776338 h 1281345"/>
                <a:gd name="T24" fmla="*/ 255979 w 1361803"/>
                <a:gd name="T25" fmla="*/ 705323 h 1281345"/>
                <a:gd name="T26" fmla="*/ 278558 w 1361803"/>
                <a:gd name="T27" fmla="*/ 503808 h 1281345"/>
                <a:gd name="T28" fmla="*/ 746925 w 1361803"/>
                <a:gd name="T29" fmla="*/ 503808 h 1281345"/>
                <a:gd name="T30" fmla="*/ 766688 w 1361803"/>
                <a:gd name="T31" fmla="*/ 555844 h 1281345"/>
                <a:gd name="T32" fmla="*/ 279544 w 1361803"/>
                <a:gd name="T33" fmla="*/ 593008 h 1281345"/>
                <a:gd name="T34" fmla="*/ 256813 w 1361803"/>
                <a:gd name="T35" fmla="*/ 527172 h 1281345"/>
                <a:gd name="T36" fmla="*/ 944591 w 1361803"/>
                <a:gd name="T37" fmla="*/ 452716 h 1281345"/>
                <a:gd name="T38" fmla="*/ 1023588 w 1361803"/>
                <a:gd name="T39" fmla="*/ 643756 h 1281345"/>
                <a:gd name="T40" fmla="*/ 636495 w 1361803"/>
                <a:gd name="T41" fmla="*/ 1040700 h 1281345"/>
                <a:gd name="T42" fmla="*/ 601932 w 1361803"/>
                <a:gd name="T43" fmla="*/ 1010980 h 1281345"/>
                <a:gd name="T44" fmla="*/ 940644 w 1361803"/>
                <a:gd name="T45" fmla="*/ 460140 h 1281345"/>
                <a:gd name="T46" fmla="*/ 1339566 w 1361803"/>
                <a:gd name="T47" fmla="*/ 322482 h 1281345"/>
                <a:gd name="T48" fmla="*/ 1356355 w 1361803"/>
                <a:gd name="T49" fmla="*/ 373372 h 1281345"/>
                <a:gd name="T50" fmla="*/ 1136163 w 1361803"/>
                <a:gd name="T51" fmla="*/ 663855 h 1281345"/>
                <a:gd name="T52" fmla="*/ 1082839 w 1361803"/>
                <a:gd name="T53" fmla="*/ 676580 h 1281345"/>
                <a:gd name="T54" fmla="*/ 1123322 w 1361803"/>
                <a:gd name="T55" fmla="*/ 596008 h 1281345"/>
                <a:gd name="T56" fmla="*/ 1312908 w 1361803"/>
                <a:gd name="T57" fmla="*/ 334145 h 1281345"/>
                <a:gd name="T58" fmla="*/ 526769 w 1361803"/>
                <a:gd name="T59" fmla="*/ 229043 h 1281345"/>
                <a:gd name="T60" fmla="*/ 766688 w 1361803"/>
                <a:gd name="T61" fmla="*/ 244970 h 1281345"/>
                <a:gd name="T62" fmla="*/ 749907 w 1361803"/>
                <a:gd name="T63" fmla="*/ 318243 h 1281345"/>
                <a:gd name="T64" fmla="*/ 529735 w 1361803"/>
                <a:gd name="T65" fmla="*/ 318243 h 1281345"/>
                <a:gd name="T66" fmla="*/ 511959 w 1361803"/>
                <a:gd name="T67" fmla="*/ 246034 h 1281345"/>
                <a:gd name="T68" fmla="*/ 1245419 w 1361803"/>
                <a:gd name="T69" fmla="*/ 137724 h 1281345"/>
                <a:gd name="T70" fmla="*/ 1309122 w 1361803"/>
                <a:gd name="T71" fmla="*/ 239622 h 1281345"/>
                <a:gd name="T72" fmla="*/ 1116528 w 1361803"/>
                <a:gd name="T73" fmla="*/ 531150 h 1281345"/>
                <a:gd name="T74" fmla="*/ 998003 w 1361803"/>
                <a:gd name="T75" fmla="*/ 384860 h 1281345"/>
                <a:gd name="T76" fmla="*/ 1207394 w 1361803"/>
                <a:gd name="T77" fmla="*/ 148457 h 1281345"/>
                <a:gd name="T78" fmla="*/ 327005 w 1361803"/>
                <a:gd name="T79" fmla="*/ 0 h 1281345"/>
                <a:gd name="T80" fmla="*/ 1023501 w 1361803"/>
                <a:gd name="T81" fmla="*/ 136834 h 1281345"/>
                <a:gd name="T82" fmla="*/ 1015602 w 1361803"/>
                <a:gd name="T83" fmla="*/ 237608 h 1281345"/>
                <a:gd name="T84" fmla="*/ 909891 w 1361803"/>
                <a:gd name="T85" fmla="*/ 379745 h 1281345"/>
                <a:gd name="T86" fmla="*/ 897047 w 1361803"/>
                <a:gd name="T87" fmla="*/ 313980 h 1281345"/>
                <a:gd name="T88" fmla="*/ 872348 w 1361803"/>
                <a:gd name="T89" fmla="*/ 135772 h 1281345"/>
                <a:gd name="T90" fmla="*/ 382329 w 1361803"/>
                <a:gd name="T91" fmla="*/ 135772 h 1281345"/>
                <a:gd name="T92" fmla="*/ 382329 w 1361803"/>
                <a:gd name="T93" fmla="*/ 313980 h 1281345"/>
                <a:gd name="T94" fmla="*/ 143255 w 1361803"/>
                <a:gd name="T95" fmla="*/ 409444 h 1281345"/>
                <a:gd name="T96" fmla="*/ 126454 w 1361803"/>
                <a:gd name="T97" fmla="*/ 428538 h 1281345"/>
                <a:gd name="T98" fmla="*/ 151153 w 1361803"/>
                <a:gd name="T99" fmla="*/ 1143476 h 1281345"/>
                <a:gd name="T100" fmla="*/ 897047 w 1361803"/>
                <a:gd name="T101" fmla="*/ 1115897 h 1281345"/>
                <a:gd name="T102" fmla="*/ 902973 w 1361803"/>
                <a:gd name="T103" fmla="*/ 902690 h 1281345"/>
                <a:gd name="T104" fmla="*/ 1022515 w 1361803"/>
                <a:gd name="T105" fmla="*/ 767972 h 1281345"/>
                <a:gd name="T106" fmla="*/ 1023501 w 1361803"/>
                <a:gd name="T107" fmla="*/ 1133931 h 1281345"/>
                <a:gd name="T108" fmla="*/ 131394 w 1361803"/>
                <a:gd name="T109" fmla="*/ 1279248 h 1281345"/>
                <a:gd name="T110" fmla="*/ 0 w 1361803"/>
                <a:gd name="T111" fmla="*/ 335193 h 1281345"/>
                <a:gd name="T112" fmla="*/ 261801 w 1361803"/>
                <a:gd name="T113" fmla="*/ 28642 h 128134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61803" h="1281345">
                  <a:moveTo>
                    <a:pt x="340187" y="867542"/>
                  </a:moveTo>
                  <a:cubicBezTo>
                    <a:pt x="351512" y="867144"/>
                    <a:pt x="363575" y="872724"/>
                    <a:pt x="372930" y="883885"/>
                  </a:cubicBezTo>
                  <a:cubicBezTo>
                    <a:pt x="394595" y="907270"/>
                    <a:pt x="415275" y="931718"/>
                    <a:pt x="436940" y="957229"/>
                  </a:cubicBezTo>
                  <a:cubicBezTo>
                    <a:pt x="449742" y="946599"/>
                    <a:pt x="462543" y="935970"/>
                    <a:pt x="475345" y="925340"/>
                  </a:cubicBezTo>
                  <a:cubicBezTo>
                    <a:pt x="492086" y="911522"/>
                    <a:pt x="506857" y="910459"/>
                    <a:pt x="525568" y="923214"/>
                  </a:cubicBezTo>
                  <a:cubicBezTo>
                    <a:pt x="535415" y="929592"/>
                    <a:pt x="544278" y="935970"/>
                    <a:pt x="553141" y="942347"/>
                  </a:cubicBezTo>
                  <a:cubicBezTo>
                    <a:pt x="545263" y="967858"/>
                    <a:pt x="538370" y="993369"/>
                    <a:pt x="530492" y="1018880"/>
                  </a:cubicBezTo>
                  <a:cubicBezTo>
                    <a:pt x="528522" y="1018880"/>
                    <a:pt x="528522" y="1018880"/>
                    <a:pt x="527537" y="1018880"/>
                  </a:cubicBezTo>
                  <a:cubicBezTo>
                    <a:pt x="509812" y="1000810"/>
                    <a:pt x="494056" y="1007187"/>
                    <a:pt x="479284" y="1024195"/>
                  </a:cubicBezTo>
                  <a:cubicBezTo>
                    <a:pt x="473376" y="1030572"/>
                    <a:pt x="466482" y="1035887"/>
                    <a:pt x="459589" y="1041202"/>
                  </a:cubicBezTo>
                  <a:cubicBezTo>
                    <a:pt x="438909" y="1058209"/>
                    <a:pt x="420199" y="1056083"/>
                    <a:pt x="402473" y="1035887"/>
                  </a:cubicBezTo>
                  <a:cubicBezTo>
                    <a:pt x="385732" y="1017817"/>
                    <a:pt x="369976" y="998684"/>
                    <a:pt x="352251" y="978488"/>
                  </a:cubicBezTo>
                  <a:cubicBezTo>
                    <a:pt x="343388" y="995495"/>
                    <a:pt x="335510" y="1012502"/>
                    <a:pt x="327632" y="1028446"/>
                  </a:cubicBezTo>
                  <a:cubicBezTo>
                    <a:pt x="318769" y="1046517"/>
                    <a:pt x="303013" y="1053957"/>
                    <a:pt x="286272" y="1050768"/>
                  </a:cubicBezTo>
                  <a:cubicBezTo>
                    <a:pt x="262638" y="1046517"/>
                    <a:pt x="248851" y="1019943"/>
                    <a:pt x="259683" y="995495"/>
                  </a:cubicBezTo>
                  <a:cubicBezTo>
                    <a:pt x="276424" y="959355"/>
                    <a:pt x="293165" y="922151"/>
                    <a:pt x="311876" y="887074"/>
                  </a:cubicBezTo>
                  <a:cubicBezTo>
                    <a:pt x="318276" y="874318"/>
                    <a:pt x="328863" y="867941"/>
                    <a:pt x="340187" y="867542"/>
                  </a:cubicBezTo>
                  <a:close/>
                  <a:moveTo>
                    <a:pt x="274255" y="687365"/>
                  </a:moveTo>
                  <a:cubicBezTo>
                    <a:pt x="330459" y="687365"/>
                    <a:pt x="386662" y="687365"/>
                    <a:pt x="442866" y="687365"/>
                  </a:cubicBezTo>
                  <a:cubicBezTo>
                    <a:pt x="516819" y="687365"/>
                    <a:pt x="590771" y="687365"/>
                    <a:pt x="664723" y="687365"/>
                  </a:cubicBezTo>
                  <a:cubicBezTo>
                    <a:pt x="670640" y="687365"/>
                    <a:pt x="675570" y="687365"/>
                    <a:pt x="684444" y="687365"/>
                  </a:cubicBezTo>
                  <a:cubicBezTo>
                    <a:pt x="666695" y="718154"/>
                    <a:pt x="649933" y="745757"/>
                    <a:pt x="632184" y="772299"/>
                  </a:cubicBezTo>
                  <a:cubicBezTo>
                    <a:pt x="630212" y="775484"/>
                    <a:pt x="625282" y="776545"/>
                    <a:pt x="621338" y="776545"/>
                  </a:cubicBezTo>
                  <a:cubicBezTo>
                    <a:pt x="504000" y="777607"/>
                    <a:pt x="387648" y="776545"/>
                    <a:pt x="270311" y="777607"/>
                  </a:cubicBezTo>
                  <a:cubicBezTo>
                    <a:pt x="259464" y="777607"/>
                    <a:pt x="255520" y="772299"/>
                    <a:pt x="256506" y="760620"/>
                  </a:cubicBezTo>
                  <a:cubicBezTo>
                    <a:pt x="256506" y="742572"/>
                    <a:pt x="256506" y="724524"/>
                    <a:pt x="255520" y="706475"/>
                  </a:cubicBezTo>
                  <a:cubicBezTo>
                    <a:pt x="255520" y="691612"/>
                    <a:pt x="261436" y="687365"/>
                    <a:pt x="274255" y="687365"/>
                  </a:cubicBezTo>
                  <a:close/>
                  <a:moveTo>
                    <a:pt x="278054" y="504636"/>
                  </a:moveTo>
                  <a:cubicBezTo>
                    <a:pt x="354989" y="504636"/>
                    <a:pt x="432911" y="504636"/>
                    <a:pt x="509846" y="504636"/>
                  </a:cubicBezTo>
                  <a:cubicBezTo>
                    <a:pt x="588754" y="504636"/>
                    <a:pt x="666676" y="504636"/>
                    <a:pt x="745584" y="504636"/>
                  </a:cubicBezTo>
                  <a:cubicBezTo>
                    <a:pt x="764325" y="504636"/>
                    <a:pt x="765311" y="505700"/>
                    <a:pt x="765311" y="524845"/>
                  </a:cubicBezTo>
                  <a:cubicBezTo>
                    <a:pt x="765311" y="535481"/>
                    <a:pt x="765311" y="546117"/>
                    <a:pt x="765311" y="556753"/>
                  </a:cubicBezTo>
                  <a:cubicBezTo>
                    <a:pt x="765311" y="580153"/>
                    <a:pt x="752489" y="593980"/>
                    <a:pt x="730789" y="593980"/>
                  </a:cubicBezTo>
                  <a:cubicBezTo>
                    <a:pt x="580863" y="593980"/>
                    <a:pt x="429952" y="593980"/>
                    <a:pt x="279040" y="593980"/>
                  </a:cubicBezTo>
                  <a:cubicBezTo>
                    <a:pt x="256354" y="593980"/>
                    <a:pt x="256354" y="592917"/>
                    <a:pt x="256354" y="569517"/>
                  </a:cubicBezTo>
                  <a:cubicBezTo>
                    <a:pt x="256354" y="555690"/>
                    <a:pt x="256354" y="541863"/>
                    <a:pt x="256354" y="528036"/>
                  </a:cubicBezTo>
                  <a:cubicBezTo>
                    <a:pt x="256354" y="504636"/>
                    <a:pt x="256354" y="504636"/>
                    <a:pt x="278054" y="504636"/>
                  </a:cubicBezTo>
                  <a:close/>
                  <a:moveTo>
                    <a:pt x="942895" y="453454"/>
                  </a:moveTo>
                  <a:cubicBezTo>
                    <a:pt x="989224" y="494914"/>
                    <a:pt x="1033581" y="534249"/>
                    <a:pt x="1077938" y="574646"/>
                  </a:cubicBezTo>
                  <a:cubicBezTo>
                    <a:pt x="1059210" y="599097"/>
                    <a:pt x="1040481" y="622484"/>
                    <a:pt x="1021752" y="644809"/>
                  </a:cubicBezTo>
                  <a:cubicBezTo>
                    <a:pt x="928109" y="760685"/>
                    <a:pt x="831509" y="874435"/>
                    <a:pt x="722095" y="974365"/>
                  </a:cubicBezTo>
                  <a:cubicBezTo>
                    <a:pt x="695481" y="999879"/>
                    <a:pt x="664923" y="1021141"/>
                    <a:pt x="635352" y="1042403"/>
                  </a:cubicBezTo>
                  <a:cubicBezTo>
                    <a:pt x="626481" y="1048781"/>
                    <a:pt x="613666" y="1046655"/>
                    <a:pt x="601838" y="1048781"/>
                  </a:cubicBezTo>
                  <a:cubicBezTo>
                    <a:pt x="601838" y="1037087"/>
                    <a:pt x="596909" y="1023267"/>
                    <a:pt x="600852" y="1012636"/>
                  </a:cubicBezTo>
                  <a:cubicBezTo>
                    <a:pt x="619581" y="969050"/>
                    <a:pt x="637323" y="924400"/>
                    <a:pt x="659995" y="882940"/>
                  </a:cubicBezTo>
                  <a:cubicBezTo>
                    <a:pt x="741809" y="734108"/>
                    <a:pt x="838409" y="595907"/>
                    <a:pt x="938952" y="460896"/>
                  </a:cubicBezTo>
                  <a:cubicBezTo>
                    <a:pt x="939938" y="458770"/>
                    <a:pt x="940924" y="456643"/>
                    <a:pt x="942895" y="453454"/>
                  </a:cubicBezTo>
                  <a:close/>
                  <a:moveTo>
                    <a:pt x="1337162" y="323013"/>
                  </a:moveTo>
                  <a:cubicBezTo>
                    <a:pt x="1348990" y="326198"/>
                    <a:pt x="1361803" y="343189"/>
                    <a:pt x="1361803" y="358055"/>
                  </a:cubicBezTo>
                  <a:cubicBezTo>
                    <a:pt x="1359832" y="361241"/>
                    <a:pt x="1357861" y="367612"/>
                    <a:pt x="1353918" y="373984"/>
                  </a:cubicBezTo>
                  <a:cubicBezTo>
                    <a:pt x="1300693" y="447255"/>
                    <a:pt x="1247469" y="521588"/>
                    <a:pt x="1194244" y="594859"/>
                  </a:cubicBezTo>
                  <a:cubicBezTo>
                    <a:pt x="1175517" y="619282"/>
                    <a:pt x="1154818" y="642644"/>
                    <a:pt x="1134120" y="664944"/>
                  </a:cubicBezTo>
                  <a:cubicBezTo>
                    <a:pt x="1125249" y="673439"/>
                    <a:pt x="1113421" y="678749"/>
                    <a:pt x="1101594" y="682996"/>
                  </a:cubicBezTo>
                  <a:cubicBezTo>
                    <a:pt x="1095680" y="685120"/>
                    <a:pt x="1083852" y="682996"/>
                    <a:pt x="1080895" y="677687"/>
                  </a:cubicBezTo>
                  <a:cubicBezTo>
                    <a:pt x="1077938" y="671315"/>
                    <a:pt x="1077938" y="658573"/>
                    <a:pt x="1080895" y="652201"/>
                  </a:cubicBezTo>
                  <a:cubicBezTo>
                    <a:pt x="1092723" y="633087"/>
                    <a:pt x="1107507" y="615035"/>
                    <a:pt x="1121306" y="596983"/>
                  </a:cubicBezTo>
                  <a:cubicBezTo>
                    <a:pt x="1175517" y="522650"/>
                    <a:pt x="1229727" y="449379"/>
                    <a:pt x="1284923" y="375046"/>
                  </a:cubicBezTo>
                  <a:cubicBezTo>
                    <a:pt x="1293794" y="362303"/>
                    <a:pt x="1302665" y="348498"/>
                    <a:pt x="1310550" y="334694"/>
                  </a:cubicBezTo>
                  <a:cubicBezTo>
                    <a:pt x="1317449" y="324075"/>
                    <a:pt x="1325334" y="318765"/>
                    <a:pt x="1337162" y="323013"/>
                  </a:cubicBezTo>
                  <a:close/>
                  <a:moveTo>
                    <a:pt x="525824" y="229421"/>
                  </a:moveTo>
                  <a:cubicBezTo>
                    <a:pt x="600725" y="229421"/>
                    <a:pt x="675627" y="229421"/>
                    <a:pt x="750528" y="229421"/>
                  </a:cubicBezTo>
                  <a:cubicBezTo>
                    <a:pt x="761369" y="229421"/>
                    <a:pt x="765311" y="233676"/>
                    <a:pt x="765311" y="245375"/>
                  </a:cubicBezTo>
                  <a:cubicBezTo>
                    <a:pt x="764326" y="264521"/>
                    <a:pt x="764326" y="282602"/>
                    <a:pt x="765311" y="301747"/>
                  </a:cubicBezTo>
                  <a:cubicBezTo>
                    <a:pt x="765311" y="314511"/>
                    <a:pt x="760383" y="318765"/>
                    <a:pt x="748557" y="318765"/>
                  </a:cubicBezTo>
                  <a:cubicBezTo>
                    <a:pt x="711106" y="318765"/>
                    <a:pt x="674641" y="318765"/>
                    <a:pt x="638176" y="318765"/>
                  </a:cubicBezTo>
                  <a:cubicBezTo>
                    <a:pt x="601711" y="318765"/>
                    <a:pt x="565246" y="317702"/>
                    <a:pt x="528781" y="318765"/>
                  </a:cubicBezTo>
                  <a:cubicBezTo>
                    <a:pt x="515969" y="318765"/>
                    <a:pt x="511041" y="313447"/>
                    <a:pt x="511041" y="299620"/>
                  </a:cubicBezTo>
                  <a:cubicBezTo>
                    <a:pt x="512027" y="282602"/>
                    <a:pt x="512027" y="264521"/>
                    <a:pt x="511041" y="246439"/>
                  </a:cubicBezTo>
                  <a:cubicBezTo>
                    <a:pt x="511041" y="234739"/>
                    <a:pt x="514983" y="229421"/>
                    <a:pt x="525824" y="229421"/>
                  </a:cubicBezTo>
                  <a:close/>
                  <a:moveTo>
                    <a:pt x="1243182" y="137949"/>
                  </a:moveTo>
                  <a:cubicBezTo>
                    <a:pt x="1255260" y="139675"/>
                    <a:pt x="1267337" y="146577"/>
                    <a:pt x="1281140" y="158257"/>
                  </a:cubicBezTo>
                  <a:cubicBezTo>
                    <a:pt x="1308745" y="183741"/>
                    <a:pt x="1317618" y="208163"/>
                    <a:pt x="1306773" y="240018"/>
                  </a:cubicBezTo>
                  <a:cubicBezTo>
                    <a:pt x="1300858" y="257008"/>
                    <a:pt x="1294942" y="275059"/>
                    <a:pt x="1285083" y="289925"/>
                  </a:cubicBezTo>
                  <a:cubicBezTo>
                    <a:pt x="1228886" y="370624"/>
                    <a:pt x="1171704" y="450262"/>
                    <a:pt x="1114521" y="532023"/>
                  </a:cubicBezTo>
                  <a:cubicBezTo>
                    <a:pt x="1066212" y="489550"/>
                    <a:pt x="1022832" y="450262"/>
                    <a:pt x="977480" y="410974"/>
                  </a:cubicBezTo>
                  <a:cubicBezTo>
                    <a:pt x="984381" y="401417"/>
                    <a:pt x="990297" y="392923"/>
                    <a:pt x="996212" y="385490"/>
                  </a:cubicBezTo>
                  <a:cubicBezTo>
                    <a:pt x="1050437" y="319656"/>
                    <a:pt x="1103676" y="252760"/>
                    <a:pt x="1157901" y="187988"/>
                  </a:cubicBezTo>
                  <a:cubicBezTo>
                    <a:pt x="1170718" y="172061"/>
                    <a:pt x="1188464" y="159319"/>
                    <a:pt x="1205225" y="148700"/>
                  </a:cubicBezTo>
                  <a:cubicBezTo>
                    <a:pt x="1219027" y="139675"/>
                    <a:pt x="1231105" y="136224"/>
                    <a:pt x="1243182" y="137949"/>
                  </a:cubicBezTo>
                  <a:close/>
                  <a:moveTo>
                    <a:pt x="326420" y="0"/>
                  </a:moveTo>
                  <a:cubicBezTo>
                    <a:pt x="513791" y="0"/>
                    <a:pt x="702148" y="0"/>
                    <a:pt x="889519" y="0"/>
                  </a:cubicBezTo>
                  <a:cubicBezTo>
                    <a:pt x="964468" y="1063"/>
                    <a:pt x="1018707" y="56311"/>
                    <a:pt x="1021665" y="137059"/>
                  </a:cubicBezTo>
                  <a:cubicBezTo>
                    <a:pt x="1021665" y="164684"/>
                    <a:pt x="1021665" y="191246"/>
                    <a:pt x="1020679" y="218870"/>
                  </a:cubicBezTo>
                  <a:cubicBezTo>
                    <a:pt x="1020679" y="225245"/>
                    <a:pt x="1017721" y="232682"/>
                    <a:pt x="1013776" y="237995"/>
                  </a:cubicBezTo>
                  <a:cubicBezTo>
                    <a:pt x="985177" y="275181"/>
                    <a:pt x="956578" y="311305"/>
                    <a:pt x="928966" y="348492"/>
                  </a:cubicBezTo>
                  <a:cubicBezTo>
                    <a:pt x="921077" y="358054"/>
                    <a:pt x="915160" y="369741"/>
                    <a:pt x="908256" y="380366"/>
                  </a:cubicBezTo>
                  <a:cubicBezTo>
                    <a:pt x="905298" y="384616"/>
                    <a:pt x="901353" y="387804"/>
                    <a:pt x="895436" y="395241"/>
                  </a:cubicBezTo>
                  <a:cubicBezTo>
                    <a:pt x="895436" y="365492"/>
                    <a:pt x="895436" y="339992"/>
                    <a:pt x="895436" y="314493"/>
                  </a:cubicBezTo>
                  <a:cubicBezTo>
                    <a:pt x="895436" y="263494"/>
                    <a:pt x="895436" y="212495"/>
                    <a:pt x="895436" y="161496"/>
                  </a:cubicBezTo>
                  <a:cubicBezTo>
                    <a:pt x="895436" y="139184"/>
                    <a:pt x="892478" y="135997"/>
                    <a:pt x="870782" y="135997"/>
                  </a:cubicBezTo>
                  <a:cubicBezTo>
                    <a:pt x="713982" y="135997"/>
                    <a:pt x="557182" y="135997"/>
                    <a:pt x="399396" y="135997"/>
                  </a:cubicBezTo>
                  <a:cubicBezTo>
                    <a:pt x="394465" y="135997"/>
                    <a:pt x="388548" y="135997"/>
                    <a:pt x="381645" y="135997"/>
                  </a:cubicBezTo>
                  <a:cubicBezTo>
                    <a:pt x="381645" y="145559"/>
                    <a:pt x="381645" y="152997"/>
                    <a:pt x="381645" y="159371"/>
                  </a:cubicBezTo>
                  <a:cubicBezTo>
                    <a:pt x="381645" y="211433"/>
                    <a:pt x="381645" y="262431"/>
                    <a:pt x="381645" y="314493"/>
                  </a:cubicBezTo>
                  <a:cubicBezTo>
                    <a:pt x="380659" y="373991"/>
                    <a:pt x="346143" y="410116"/>
                    <a:pt x="290918" y="410116"/>
                  </a:cubicBezTo>
                  <a:cubicBezTo>
                    <a:pt x="241610" y="410116"/>
                    <a:pt x="192302" y="410116"/>
                    <a:pt x="142994" y="410116"/>
                  </a:cubicBezTo>
                  <a:cubicBezTo>
                    <a:pt x="138063" y="410116"/>
                    <a:pt x="133132" y="410116"/>
                    <a:pt x="126229" y="410116"/>
                  </a:cubicBezTo>
                  <a:cubicBezTo>
                    <a:pt x="126229" y="418615"/>
                    <a:pt x="126229" y="423928"/>
                    <a:pt x="126229" y="429240"/>
                  </a:cubicBezTo>
                  <a:cubicBezTo>
                    <a:pt x="126229" y="658735"/>
                    <a:pt x="126229" y="888229"/>
                    <a:pt x="126229" y="1117724"/>
                  </a:cubicBezTo>
                  <a:cubicBezTo>
                    <a:pt x="126229" y="1143223"/>
                    <a:pt x="128201" y="1145348"/>
                    <a:pt x="150883" y="1145348"/>
                  </a:cubicBezTo>
                  <a:cubicBezTo>
                    <a:pt x="390521" y="1145348"/>
                    <a:pt x="630158" y="1145348"/>
                    <a:pt x="869796" y="1145348"/>
                  </a:cubicBezTo>
                  <a:cubicBezTo>
                    <a:pt x="893464" y="1145348"/>
                    <a:pt x="895436" y="1143223"/>
                    <a:pt x="895436" y="1117724"/>
                  </a:cubicBezTo>
                  <a:cubicBezTo>
                    <a:pt x="895436" y="1052913"/>
                    <a:pt x="895436" y="988102"/>
                    <a:pt x="895436" y="923291"/>
                  </a:cubicBezTo>
                  <a:cubicBezTo>
                    <a:pt x="895436" y="916916"/>
                    <a:pt x="897409" y="908416"/>
                    <a:pt x="901353" y="904166"/>
                  </a:cubicBezTo>
                  <a:cubicBezTo>
                    <a:pt x="938827" y="860605"/>
                    <a:pt x="976302" y="818106"/>
                    <a:pt x="1013776" y="774545"/>
                  </a:cubicBezTo>
                  <a:cubicBezTo>
                    <a:pt x="1015748" y="773482"/>
                    <a:pt x="1016734" y="772420"/>
                    <a:pt x="1020679" y="769232"/>
                  </a:cubicBezTo>
                  <a:cubicBezTo>
                    <a:pt x="1020679" y="775607"/>
                    <a:pt x="1021665" y="779857"/>
                    <a:pt x="1021665" y="784107"/>
                  </a:cubicBezTo>
                  <a:cubicBezTo>
                    <a:pt x="1021665" y="902042"/>
                    <a:pt x="1021665" y="1018914"/>
                    <a:pt x="1021665" y="1135786"/>
                  </a:cubicBezTo>
                  <a:cubicBezTo>
                    <a:pt x="1020679" y="1222909"/>
                    <a:pt x="967426" y="1281345"/>
                    <a:pt x="886561" y="1281345"/>
                  </a:cubicBezTo>
                  <a:cubicBezTo>
                    <a:pt x="634103" y="1281345"/>
                    <a:pt x="382631" y="1281345"/>
                    <a:pt x="131160" y="1281345"/>
                  </a:cubicBezTo>
                  <a:cubicBezTo>
                    <a:pt x="55225" y="1281345"/>
                    <a:pt x="0" y="1221847"/>
                    <a:pt x="0" y="1140036"/>
                  </a:cubicBezTo>
                  <a:cubicBezTo>
                    <a:pt x="0" y="872292"/>
                    <a:pt x="0" y="603486"/>
                    <a:pt x="0" y="335742"/>
                  </a:cubicBezTo>
                  <a:cubicBezTo>
                    <a:pt x="0" y="315555"/>
                    <a:pt x="5917" y="298556"/>
                    <a:pt x="18737" y="283681"/>
                  </a:cubicBezTo>
                  <a:cubicBezTo>
                    <a:pt x="99603" y="198683"/>
                    <a:pt x="180468" y="113685"/>
                    <a:pt x="261333" y="28687"/>
                  </a:cubicBezTo>
                  <a:cubicBezTo>
                    <a:pt x="279084" y="9562"/>
                    <a:pt x="300780" y="0"/>
                    <a:pt x="326420"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1350" dirty="0"/>
            </a:p>
          </p:txBody>
        </p:sp>
      </p:grpSp>
      <p:sp>
        <p:nvSpPr>
          <p:cNvPr id="2" name="Text Box 1"/>
          <p:cNvSpPr txBox="1"/>
          <p:nvPr/>
        </p:nvSpPr>
        <p:spPr>
          <a:xfrm>
            <a:off x="827405" y="1116330"/>
            <a:ext cx="7580630" cy="1753235"/>
          </a:xfrm>
          <a:prstGeom prst="rect">
            <a:avLst/>
          </a:prstGeom>
          <a:noFill/>
        </p:spPr>
        <p:txBody>
          <a:bodyPr wrap="square" rtlCol="0">
            <a:spAutoFit/>
          </a:bodyPr>
          <a:lstStyle/>
          <a:p>
            <a:r>
              <a:rPr lang="en-US">
                <a:sym typeface="+mn-ea"/>
              </a:rPr>
              <a:t>disparity map Algorithm:(Technique)</a:t>
            </a:r>
            <a:endParaRPr lang="en-US"/>
          </a:p>
          <a:p>
            <a:pPr indent="0" algn="just">
              <a:buFont typeface="Wingdings" panose="05000000000000000000" charset="0"/>
              <a:buNone/>
            </a:pPr>
            <a:r>
              <a:rPr lang="en-US"/>
              <a:t>			 A disparity map, often referred to as a depth map, is an image which contains depth information of every pixel stored in it. The term disparity in stereo vision refers to the apparent shift in pixel or motion in a pair of stereo images.</a:t>
            </a:r>
          </a:p>
        </p:txBody>
      </p:sp>
      <p:sp>
        <p:nvSpPr>
          <p:cNvPr id="83" name="Rounded Rectangle 21"/>
          <p:cNvSpPr/>
          <p:nvPr/>
        </p:nvSpPr>
        <p:spPr>
          <a:xfrm>
            <a:off x="6204371" y="4808809"/>
            <a:ext cx="2945839" cy="95677"/>
          </a:xfrm>
          <a:prstGeom prst="roundRect">
            <a:avLst/>
          </a:prstGeom>
          <a:solidFill>
            <a:schemeClr val="accent1"/>
          </a:solidFill>
          <a:ln>
            <a:noFill/>
          </a:ln>
          <a:effectLst>
            <a:outerShdw blurRad="63500" algn="ctr" rotWithShape="0">
              <a:prstClr val="black">
                <a:alpha val="40000"/>
              </a:prstClr>
            </a:outerShdw>
          </a:effectLst>
        </p:spPr>
        <p:txBody>
          <a:bodyPr rtlCol="0" anchor="ctr"/>
          <a:lstStyle/>
          <a:p>
            <a:pPr algn="ctr"/>
            <a:endParaRPr lang="en-US" sz="2700">
              <a:solidFill>
                <a:schemeClr val="bg1"/>
              </a:solidFill>
              <a:latin typeface="方正粗谭黑简体" panose="02000000000000000000" pitchFamily="2" charset="-122"/>
              <a:ea typeface="方正粗谭黑简体" panose="02000000000000000000" pitchFamily="2" charset="-122"/>
              <a:sym typeface="Arial" panose="020B0604020202020204" pitchFamily="34" charset="0"/>
            </a:endParaRPr>
          </a:p>
        </p:txBody>
      </p:sp>
      <p:pic>
        <p:nvPicPr>
          <p:cNvPr id="3" name="Picture 2" descr="Annotation 2020-02-17 102603"/>
          <p:cNvPicPr>
            <a:picLocks noChangeAspect="1"/>
          </p:cNvPicPr>
          <p:nvPr/>
        </p:nvPicPr>
        <p:blipFill>
          <a:blip r:embed="rId5"/>
          <a:stretch>
            <a:fillRect/>
          </a:stretch>
        </p:blipFill>
        <p:spPr>
          <a:xfrm>
            <a:off x="202565" y="3146425"/>
            <a:ext cx="5882640" cy="1912620"/>
          </a:xfrm>
          <a:prstGeom prst="rect">
            <a:avLst/>
          </a:prstGeom>
        </p:spPr>
      </p:pic>
      <p:pic>
        <p:nvPicPr>
          <p:cNvPr id="4" name="Picture 3" descr="Annotation 2020-02-17 102517"/>
          <p:cNvPicPr>
            <a:picLocks noChangeAspect="1"/>
          </p:cNvPicPr>
          <p:nvPr/>
        </p:nvPicPr>
        <p:blipFill>
          <a:blip r:embed="rId6"/>
          <a:stretch>
            <a:fillRect/>
          </a:stretch>
        </p:blipFill>
        <p:spPr>
          <a:xfrm>
            <a:off x="6430010" y="2635250"/>
            <a:ext cx="2720340" cy="211074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xmlns="" Requires="p14">
      <p:transition spd="med" p14:dur="699" advTm="71000">
        <p:fade/>
      </p:transition>
    </mc:Choice>
    <mc:Fallback>
      <p:transition spd="med" advTm="7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360"/>
                                          </p:val>
                                        </p:tav>
                                        <p:tav tm="100000">
                                          <p:val>
                                            <p:fltVal val="0"/>
                                          </p:val>
                                        </p:tav>
                                      </p:tavLst>
                                    </p:anim>
                                    <p:animEffect transition="in" filter="fade">
                                      <p:cBhvr>
                                        <p:cTn id="10" dur="500"/>
                                        <p:tgtEl>
                                          <p:spTgt spid="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3"/>
                                        </p:tgtEl>
                                        <p:attrNameLst>
                                          <p:attrName>style.visibility</p:attrName>
                                        </p:attrNameLst>
                                      </p:cBhvr>
                                      <p:to>
                                        <p:strVal val="visible"/>
                                      </p:to>
                                    </p:set>
                                    <p:animEffect transition="in" filter="wipe(left)">
                                      <p:cBhvr>
                                        <p:cTn id="13"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27584" y="412671"/>
            <a:ext cx="3096716" cy="429895"/>
          </a:xfrm>
          <a:prstGeom prst="rect">
            <a:avLst/>
          </a:prstGeom>
        </p:spPr>
        <p:txBody>
          <a:bodyPr wrap="square">
            <a:spAutoFit/>
          </a:bodyPr>
          <a:lstStyle/>
          <a:p>
            <a:pPr>
              <a:lnSpc>
                <a:spcPct val="100000"/>
              </a:lnSpc>
            </a:pPr>
            <a:r>
              <a:rPr lang="en-US" sz="2200" dirty="0">
                <a:solidFill>
                  <a:schemeClr val="accent1"/>
                </a:solidFill>
                <a:latin typeface="方正正中黑简体" panose="02000000000000000000" pitchFamily="2" charset="-122"/>
                <a:ea typeface="方正正中黑简体" panose="02000000000000000000" pitchFamily="2" charset="-122"/>
                <a:cs typeface="+mn-ea"/>
                <a:sym typeface="+mn-lt"/>
              </a:rPr>
              <a:t>Algorithm Used</a:t>
            </a:r>
          </a:p>
        </p:txBody>
      </p:sp>
      <p:grpSp>
        <p:nvGrpSpPr>
          <p:cNvPr id="9" name="组合 8"/>
          <p:cNvGrpSpPr/>
          <p:nvPr/>
        </p:nvGrpSpPr>
        <p:grpSpPr>
          <a:xfrm>
            <a:off x="245364" y="355107"/>
            <a:ext cx="471685" cy="471685"/>
            <a:chOff x="327153" y="318911"/>
            <a:chExt cx="529037" cy="529037"/>
          </a:xfrm>
        </p:grpSpPr>
        <p:sp>
          <p:nvSpPr>
            <p:cNvPr id="10" name="圆角矩形 9"/>
            <p:cNvSpPr/>
            <p:nvPr/>
          </p:nvSpPr>
          <p:spPr>
            <a:xfrm rot="18926425">
              <a:off x="327153" y="318911"/>
              <a:ext cx="529037" cy="529037"/>
            </a:xfrm>
            <a:prstGeom prst="roundRect">
              <a:avLst/>
            </a:prstGeom>
            <a:solidFill>
              <a:schemeClr val="accent1"/>
            </a:solidFill>
            <a:ln>
              <a:noFill/>
            </a:ln>
            <a:effectLst>
              <a:outerShdw blurRad="63500" algn="ctr" rotWithShape="0">
                <a:prstClr val="black">
                  <a:alpha val="40000"/>
                </a:prstClr>
              </a:outerShdw>
            </a:effectLst>
          </p:spPr>
          <p:txBody>
            <a:bodyPr vert="horz" wrap="square" lIns="68580" tIns="34290" rIns="68580" bIns="34290" numCol="1" anchor="ctr" anchorCtr="0" compatLnSpc="1"/>
            <a:lstStyle/>
            <a:p>
              <a:pPr algn="ctr"/>
              <a:endParaRPr lang="zh-CN" altLang="en-US" sz="3600" dirty="0">
                <a:solidFill>
                  <a:prstClr val="white"/>
                </a:solidFill>
                <a:latin typeface="迷你简菱心" panose="02010609000101010101" pitchFamily="49" charset="-122"/>
                <a:ea typeface="迷你简菱心" panose="02010609000101010101" pitchFamily="49" charset="-122"/>
              </a:endParaRPr>
            </a:p>
          </p:txBody>
        </p:sp>
        <p:sp>
          <p:nvSpPr>
            <p:cNvPr id="12" name="MH_Other_2"/>
            <p:cNvSpPr/>
            <p:nvPr>
              <p:custDataLst>
                <p:tags r:id="rId2"/>
              </p:custDataLst>
            </p:nvPr>
          </p:nvSpPr>
          <p:spPr bwMode="auto">
            <a:xfrm>
              <a:off x="440450" y="441196"/>
              <a:ext cx="302442" cy="284465"/>
            </a:xfrm>
            <a:custGeom>
              <a:avLst/>
              <a:gdLst>
                <a:gd name="T0" fmla="*/ 373604 w 1361803"/>
                <a:gd name="T1" fmla="*/ 882437 h 1281345"/>
                <a:gd name="T2" fmla="*/ 476200 w 1361803"/>
                <a:gd name="T3" fmla="*/ 923828 h 1281345"/>
                <a:gd name="T4" fmla="*/ 554139 w 1361803"/>
                <a:gd name="T5" fmla="*/ 940808 h 1281345"/>
                <a:gd name="T6" fmla="*/ 528484 w 1361803"/>
                <a:gd name="T7" fmla="*/ 1017215 h 1281345"/>
                <a:gd name="T8" fmla="*/ 460417 w 1361803"/>
                <a:gd name="T9" fmla="*/ 1039501 h 1281345"/>
                <a:gd name="T10" fmla="*/ 352881 w 1361803"/>
                <a:gd name="T11" fmla="*/ 976886 h 1281345"/>
                <a:gd name="T12" fmla="*/ 286785 w 1361803"/>
                <a:gd name="T13" fmla="*/ 1049049 h 1281345"/>
                <a:gd name="T14" fmla="*/ 312434 w 1361803"/>
                <a:gd name="T15" fmla="*/ 885625 h 1281345"/>
                <a:gd name="T16" fmla="*/ 274750 w 1361803"/>
                <a:gd name="T17" fmla="*/ 686240 h 1281345"/>
                <a:gd name="T18" fmla="*/ 665920 w 1361803"/>
                <a:gd name="T19" fmla="*/ 686240 h 1281345"/>
                <a:gd name="T20" fmla="*/ 633318 w 1361803"/>
                <a:gd name="T21" fmla="*/ 771039 h 1281345"/>
                <a:gd name="T22" fmla="*/ 270797 w 1361803"/>
                <a:gd name="T23" fmla="*/ 776338 h 1281345"/>
                <a:gd name="T24" fmla="*/ 255979 w 1361803"/>
                <a:gd name="T25" fmla="*/ 705323 h 1281345"/>
                <a:gd name="T26" fmla="*/ 278558 w 1361803"/>
                <a:gd name="T27" fmla="*/ 503808 h 1281345"/>
                <a:gd name="T28" fmla="*/ 746925 w 1361803"/>
                <a:gd name="T29" fmla="*/ 503808 h 1281345"/>
                <a:gd name="T30" fmla="*/ 766688 w 1361803"/>
                <a:gd name="T31" fmla="*/ 555844 h 1281345"/>
                <a:gd name="T32" fmla="*/ 279544 w 1361803"/>
                <a:gd name="T33" fmla="*/ 593008 h 1281345"/>
                <a:gd name="T34" fmla="*/ 256813 w 1361803"/>
                <a:gd name="T35" fmla="*/ 527172 h 1281345"/>
                <a:gd name="T36" fmla="*/ 944591 w 1361803"/>
                <a:gd name="T37" fmla="*/ 452716 h 1281345"/>
                <a:gd name="T38" fmla="*/ 1023588 w 1361803"/>
                <a:gd name="T39" fmla="*/ 643756 h 1281345"/>
                <a:gd name="T40" fmla="*/ 636495 w 1361803"/>
                <a:gd name="T41" fmla="*/ 1040700 h 1281345"/>
                <a:gd name="T42" fmla="*/ 601932 w 1361803"/>
                <a:gd name="T43" fmla="*/ 1010980 h 1281345"/>
                <a:gd name="T44" fmla="*/ 940644 w 1361803"/>
                <a:gd name="T45" fmla="*/ 460140 h 1281345"/>
                <a:gd name="T46" fmla="*/ 1339566 w 1361803"/>
                <a:gd name="T47" fmla="*/ 322482 h 1281345"/>
                <a:gd name="T48" fmla="*/ 1356355 w 1361803"/>
                <a:gd name="T49" fmla="*/ 373372 h 1281345"/>
                <a:gd name="T50" fmla="*/ 1136163 w 1361803"/>
                <a:gd name="T51" fmla="*/ 663855 h 1281345"/>
                <a:gd name="T52" fmla="*/ 1082839 w 1361803"/>
                <a:gd name="T53" fmla="*/ 676580 h 1281345"/>
                <a:gd name="T54" fmla="*/ 1123322 w 1361803"/>
                <a:gd name="T55" fmla="*/ 596008 h 1281345"/>
                <a:gd name="T56" fmla="*/ 1312908 w 1361803"/>
                <a:gd name="T57" fmla="*/ 334145 h 1281345"/>
                <a:gd name="T58" fmla="*/ 526769 w 1361803"/>
                <a:gd name="T59" fmla="*/ 229043 h 1281345"/>
                <a:gd name="T60" fmla="*/ 766688 w 1361803"/>
                <a:gd name="T61" fmla="*/ 244970 h 1281345"/>
                <a:gd name="T62" fmla="*/ 749907 w 1361803"/>
                <a:gd name="T63" fmla="*/ 318243 h 1281345"/>
                <a:gd name="T64" fmla="*/ 529735 w 1361803"/>
                <a:gd name="T65" fmla="*/ 318243 h 1281345"/>
                <a:gd name="T66" fmla="*/ 511959 w 1361803"/>
                <a:gd name="T67" fmla="*/ 246034 h 1281345"/>
                <a:gd name="T68" fmla="*/ 1245419 w 1361803"/>
                <a:gd name="T69" fmla="*/ 137724 h 1281345"/>
                <a:gd name="T70" fmla="*/ 1309122 w 1361803"/>
                <a:gd name="T71" fmla="*/ 239622 h 1281345"/>
                <a:gd name="T72" fmla="*/ 1116528 w 1361803"/>
                <a:gd name="T73" fmla="*/ 531150 h 1281345"/>
                <a:gd name="T74" fmla="*/ 998003 w 1361803"/>
                <a:gd name="T75" fmla="*/ 384860 h 1281345"/>
                <a:gd name="T76" fmla="*/ 1207394 w 1361803"/>
                <a:gd name="T77" fmla="*/ 148457 h 1281345"/>
                <a:gd name="T78" fmla="*/ 327005 w 1361803"/>
                <a:gd name="T79" fmla="*/ 0 h 1281345"/>
                <a:gd name="T80" fmla="*/ 1023501 w 1361803"/>
                <a:gd name="T81" fmla="*/ 136834 h 1281345"/>
                <a:gd name="T82" fmla="*/ 1015602 w 1361803"/>
                <a:gd name="T83" fmla="*/ 237608 h 1281345"/>
                <a:gd name="T84" fmla="*/ 909891 w 1361803"/>
                <a:gd name="T85" fmla="*/ 379745 h 1281345"/>
                <a:gd name="T86" fmla="*/ 897047 w 1361803"/>
                <a:gd name="T87" fmla="*/ 313980 h 1281345"/>
                <a:gd name="T88" fmla="*/ 872348 w 1361803"/>
                <a:gd name="T89" fmla="*/ 135772 h 1281345"/>
                <a:gd name="T90" fmla="*/ 382329 w 1361803"/>
                <a:gd name="T91" fmla="*/ 135772 h 1281345"/>
                <a:gd name="T92" fmla="*/ 382329 w 1361803"/>
                <a:gd name="T93" fmla="*/ 313980 h 1281345"/>
                <a:gd name="T94" fmla="*/ 143255 w 1361803"/>
                <a:gd name="T95" fmla="*/ 409444 h 1281345"/>
                <a:gd name="T96" fmla="*/ 126454 w 1361803"/>
                <a:gd name="T97" fmla="*/ 428538 h 1281345"/>
                <a:gd name="T98" fmla="*/ 151153 w 1361803"/>
                <a:gd name="T99" fmla="*/ 1143476 h 1281345"/>
                <a:gd name="T100" fmla="*/ 897047 w 1361803"/>
                <a:gd name="T101" fmla="*/ 1115897 h 1281345"/>
                <a:gd name="T102" fmla="*/ 902973 w 1361803"/>
                <a:gd name="T103" fmla="*/ 902690 h 1281345"/>
                <a:gd name="T104" fmla="*/ 1022515 w 1361803"/>
                <a:gd name="T105" fmla="*/ 767972 h 1281345"/>
                <a:gd name="T106" fmla="*/ 1023501 w 1361803"/>
                <a:gd name="T107" fmla="*/ 1133931 h 1281345"/>
                <a:gd name="T108" fmla="*/ 131394 w 1361803"/>
                <a:gd name="T109" fmla="*/ 1279248 h 1281345"/>
                <a:gd name="T110" fmla="*/ 0 w 1361803"/>
                <a:gd name="T111" fmla="*/ 335193 h 1281345"/>
                <a:gd name="T112" fmla="*/ 261801 w 1361803"/>
                <a:gd name="T113" fmla="*/ 28642 h 128134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61803" h="1281345">
                  <a:moveTo>
                    <a:pt x="340187" y="867542"/>
                  </a:moveTo>
                  <a:cubicBezTo>
                    <a:pt x="351512" y="867144"/>
                    <a:pt x="363575" y="872724"/>
                    <a:pt x="372930" y="883885"/>
                  </a:cubicBezTo>
                  <a:cubicBezTo>
                    <a:pt x="394595" y="907270"/>
                    <a:pt x="415275" y="931718"/>
                    <a:pt x="436940" y="957229"/>
                  </a:cubicBezTo>
                  <a:cubicBezTo>
                    <a:pt x="449742" y="946599"/>
                    <a:pt x="462543" y="935970"/>
                    <a:pt x="475345" y="925340"/>
                  </a:cubicBezTo>
                  <a:cubicBezTo>
                    <a:pt x="492086" y="911522"/>
                    <a:pt x="506857" y="910459"/>
                    <a:pt x="525568" y="923214"/>
                  </a:cubicBezTo>
                  <a:cubicBezTo>
                    <a:pt x="535415" y="929592"/>
                    <a:pt x="544278" y="935970"/>
                    <a:pt x="553141" y="942347"/>
                  </a:cubicBezTo>
                  <a:cubicBezTo>
                    <a:pt x="545263" y="967858"/>
                    <a:pt x="538370" y="993369"/>
                    <a:pt x="530492" y="1018880"/>
                  </a:cubicBezTo>
                  <a:cubicBezTo>
                    <a:pt x="528522" y="1018880"/>
                    <a:pt x="528522" y="1018880"/>
                    <a:pt x="527537" y="1018880"/>
                  </a:cubicBezTo>
                  <a:cubicBezTo>
                    <a:pt x="509812" y="1000810"/>
                    <a:pt x="494056" y="1007187"/>
                    <a:pt x="479284" y="1024195"/>
                  </a:cubicBezTo>
                  <a:cubicBezTo>
                    <a:pt x="473376" y="1030572"/>
                    <a:pt x="466482" y="1035887"/>
                    <a:pt x="459589" y="1041202"/>
                  </a:cubicBezTo>
                  <a:cubicBezTo>
                    <a:pt x="438909" y="1058209"/>
                    <a:pt x="420199" y="1056083"/>
                    <a:pt x="402473" y="1035887"/>
                  </a:cubicBezTo>
                  <a:cubicBezTo>
                    <a:pt x="385732" y="1017817"/>
                    <a:pt x="369976" y="998684"/>
                    <a:pt x="352251" y="978488"/>
                  </a:cubicBezTo>
                  <a:cubicBezTo>
                    <a:pt x="343388" y="995495"/>
                    <a:pt x="335510" y="1012502"/>
                    <a:pt x="327632" y="1028446"/>
                  </a:cubicBezTo>
                  <a:cubicBezTo>
                    <a:pt x="318769" y="1046517"/>
                    <a:pt x="303013" y="1053957"/>
                    <a:pt x="286272" y="1050768"/>
                  </a:cubicBezTo>
                  <a:cubicBezTo>
                    <a:pt x="262638" y="1046517"/>
                    <a:pt x="248851" y="1019943"/>
                    <a:pt x="259683" y="995495"/>
                  </a:cubicBezTo>
                  <a:cubicBezTo>
                    <a:pt x="276424" y="959355"/>
                    <a:pt x="293165" y="922151"/>
                    <a:pt x="311876" y="887074"/>
                  </a:cubicBezTo>
                  <a:cubicBezTo>
                    <a:pt x="318276" y="874318"/>
                    <a:pt x="328863" y="867941"/>
                    <a:pt x="340187" y="867542"/>
                  </a:cubicBezTo>
                  <a:close/>
                  <a:moveTo>
                    <a:pt x="274255" y="687365"/>
                  </a:moveTo>
                  <a:cubicBezTo>
                    <a:pt x="330459" y="687365"/>
                    <a:pt x="386662" y="687365"/>
                    <a:pt x="442866" y="687365"/>
                  </a:cubicBezTo>
                  <a:cubicBezTo>
                    <a:pt x="516819" y="687365"/>
                    <a:pt x="590771" y="687365"/>
                    <a:pt x="664723" y="687365"/>
                  </a:cubicBezTo>
                  <a:cubicBezTo>
                    <a:pt x="670640" y="687365"/>
                    <a:pt x="675570" y="687365"/>
                    <a:pt x="684444" y="687365"/>
                  </a:cubicBezTo>
                  <a:cubicBezTo>
                    <a:pt x="666695" y="718154"/>
                    <a:pt x="649933" y="745757"/>
                    <a:pt x="632184" y="772299"/>
                  </a:cubicBezTo>
                  <a:cubicBezTo>
                    <a:pt x="630212" y="775484"/>
                    <a:pt x="625282" y="776545"/>
                    <a:pt x="621338" y="776545"/>
                  </a:cubicBezTo>
                  <a:cubicBezTo>
                    <a:pt x="504000" y="777607"/>
                    <a:pt x="387648" y="776545"/>
                    <a:pt x="270311" y="777607"/>
                  </a:cubicBezTo>
                  <a:cubicBezTo>
                    <a:pt x="259464" y="777607"/>
                    <a:pt x="255520" y="772299"/>
                    <a:pt x="256506" y="760620"/>
                  </a:cubicBezTo>
                  <a:cubicBezTo>
                    <a:pt x="256506" y="742572"/>
                    <a:pt x="256506" y="724524"/>
                    <a:pt x="255520" y="706475"/>
                  </a:cubicBezTo>
                  <a:cubicBezTo>
                    <a:pt x="255520" y="691612"/>
                    <a:pt x="261436" y="687365"/>
                    <a:pt x="274255" y="687365"/>
                  </a:cubicBezTo>
                  <a:close/>
                  <a:moveTo>
                    <a:pt x="278054" y="504636"/>
                  </a:moveTo>
                  <a:cubicBezTo>
                    <a:pt x="354989" y="504636"/>
                    <a:pt x="432911" y="504636"/>
                    <a:pt x="509846" y="504636"/>
                  </a:cubicBezTo>
                  <a:cubicBezTo>
                    <a:pt x="588754" y="504636"/>
                    <a:pt x="666676" y="504636"/>
                    <a:pt x="745584" y="504636"/>
                  </a:cubicBezTo>
                  <a:cubicBezTo>
                    <a:pt x="764325" y="504636"/>
                    <a:pt x="765311" y="505700"/>
                    <a:pt x="765311" y="524845"/>
                  </a:cubicBezTo>
                  <a:cubicBezTo>
                    <a:pt x="765311" y="535481"/>
                    <a:pt x="765311" y="546117"/>
                    <a:pt x="765311" y="556753"/>
                  </a:cubicBezTo>
                  <a:cubicBezTo>
                    <a:pt x="765311" y="580153"/>
                    <a:pt x="752489" y="593980"/>
                    <a:pt x="730789" y="593980"/>
                  </a:cubicBezTo>
                  <a:cubicBezTo>
                    <a:pt x="580863" y="593980"/>
                    <a:pt x="429952" y="593980"/>
                    <a:pt x="279040" y="593980"/>
                  </a:cubicBezTo>
                  <a:cubicBezTo>
                    <a:pt x="256354" y="593980"/>
                    <a:pt x="256354" y="592917"/>
                    <a:pt x="256354" y="569517"/>
                  </a:cubicBezTo>
                  <a:cubicBezTo>
                    <a:pt x="256354" y="555690"/>
                    <a:pt x="256354" y="541863"/>
                    <a:pt x="256354" y="528036"/>
                  </a:cubicBezTo>
                  <a:cubicBezTo>
                    <a:pt x="256354" y="504636"/>
                    <a:pt x="256354" y="504636"/>
                    <a:pt x="278054" y="504636"/>
                  </a:cubicBezTo>
                  <a:close/>
                  <a:moveTo>
                    <a:pt x="942895" y="453454"/>
                  </a:moveTo>
                  <a:cubicBezTo>
                    <a:pt x="989224" y="494914"/>
                    <a:pt x="1033581" y="534249"/>
                    <a:pt x="1077938" y="574646"/>
                  </a:cubicBezTo>
                  <a:cubicBezTo>
                    <a:pt x="1059210" y="599097"/>
                    <a:pt x="1040481" y="622484"/>
                    <a:pt x="1021752" y="644809"/>
                  </a:cubicBezTo>
                  <a:cubicBezTo>
                    <a:pt x="928109" y="760685"/>
                    <a:pt x="831509" y="874435"/>
                    <a:pt x="722095" y="974365"/>
                  </a:cubicBezTo>
                  <a:cubicBezTo>
                    <a:pt x="695481" y="999879"/>
                    <a:pt x="664923" y="1021141"/>
                    <a:pt x="635352" y="1042403"/>
                  </a:cubicBezTo>
                  <a:cubicBezTo>
                    <a:pt x="626481" y="1048781"/>
                    <a:pt x="613666" y="1046655"/>
                    <a:pt x="601838" y="1048781"/>
                  </a:cubicBezTo>
                  <a:cubicBezTo>
                    <a:pt x="601838" y="1037087"/>
                    <a:pt x="596909" y="1023267"/>
                    <a:pt x="600852" y="1012636"/>
                  </a:cubicBezTo>
                  <a:cubicBezTo>
                    <a:pt x="619581" y="969050"/>
                    <a:pt x="637323" y="924400"/>
                    <a:pt x="659995" y="882940"/>
                  </a:cubicBezTo>
                  <a:cubicBezTo>
                    <a:pt x="741809" y="734108"/>
                    <a:pt x="838409" y="595907"/>
                    <a:pt x="938952" y="460896"/>
                  </a:cubicBezTo>
                  <a:cubicBezTo>
                    <a:pt x="939938" y="458770"/>
                    <a:pt x="940924" y="456643"/>
                    <a:pt x="942895" y="453454"/>
                  </a:cubicBezTo>
                  <a:close/>
                  <a:moveTo>
                    <a:pt x="1337162" y="323013"/>
                  </a:moveTo>
                  <a:cubicBezTo>
                    <a:pt x="1348990" y="326198"/>
                    <a:pt x="1361803" y="343189"/>
                    <a:pt x="1361803" y="358055"/>
                  </a:cubicBezTo>
                  <a:cubicBezTo>
                    <a:pt x="1359832" y="361241"/>
                    <a:pt x="1357861" y="367612"/>
                    <a:pt x="1353918" y="373984"/>
                  </a:cubicBezTo>
                  <a:cubicBezTo>
                    <a:pt x="1300693" y="447255"/>
                    <a:pt x="1247469" y="521588"/>
                    <a:pt x="1194244" y="594859"/>
                  </a:cubicBezTo>
                  <a:cubicBezTo>
                    <a:pt x="1175517" y="619282"/>
                    <a:pt x="1154818" y="642644"/>
                    <a:pt x="1134120" y="664944"/>
                  </a:cubicBezTo>
                  <a:cubicBezTo>
                    <a:pt x="1125249" y="673439"/>
                    <a:pt x="1113421" y="678749"/>
                    <a:pt x="1101594" y="682996"/>
                  </a:cubicBezTo>
                  <a:cubicBezTo>
                    <a:pt x="1095680" y="685120"/>
                    <a:pt x="1083852" y="682996"/>
                    <a:pt x="1080895" y="677687"/>
                  </a:cubicBezTo>
                  <a:cubicBezTo>
                    <a:pt x="1077938" y="671315"/>
                    <a:pt x="1077938" y="658573"/>
                    <a:pt x="1080895" y="652201"/>
                  </a:cubicBezTo>
                  <a:cubicBezTo>
                    <a:pt x="1092723" y="633087"/>
                    <a:pt x="1107507" y="615035"/>
                    <a:pt x="1121306" y="596983"/>
                  </a:cubicBezTo>
                  <a:cubicBezTo>
                    <a:pt x="1175517" y="522650"/>
                    <a:pt x="1229727" y="449379"/>
                    <a:pt x="1284923" y="375046"/>
                  </a:cubicBezTo>
                  <a:cubicBezTo>
                    <a:pt x="1293794" y="362303"/>
                    <a:pt x="1302665" y="348498"/>
                    <a:pt x="1310550" y="334694"/>
                  </a:cubicBezTo>
                  <a:cubicBezTo>
                    <a:pt x="1317449" y="324075"/>
                    <a:pt x="1325334" y="318765"/>
                    <a:pt x="1337162" y="323013"/>
                  </a:cubicBezTo>
                  <a:close/>
                  <a:moveTo>
                    <a:pt x="525824" y="229421"/>
                  </a:moveTo>
                  <a:cubicBezTo>
                    <a:pt x="600725" y="229421"/>
                    <a:pt x="675627" y="229421"/>
                    <a:pt x="750528" y="229421"/>
                  </a:cubicBezTo>
                  <a:cubicBezTo>
                    <a:pt x="761369" y="229421"/>
                    <a:pt x="765311" y="233676"/>
                    <a:pt x="765311" y="245375"/>
                  </a:cubicBezTo>
                  <a:cubicBezTo>
                    <a:pt x="764326" y="264521"/>
                    <a:pt x="764326" y="282602"/>
                    <a:pt x="765311" y="301747"/>
                  </a:cubicBezTo>
                  <a:cubicBezTo>
                    <a:pt x="765311" y="314511"/>
                    <a:pt x="760383" y="318765"/>
                    <a:pt x="748557" y="318765"/>
                  </a:cubicBezTo>
                  <a:cubicBezTo>
                    <a:pt x="711106" y="318765"/>
                    <a:pt x="674641" y="318765"/>
                    <a:pt x="638176" y="318765"/>
                  </a:cubicBezTo>
                  <a:cubicBezTo>
                    <a:pt x="601711" y="318765"/>
                    <a:pt x="565246" y="317702"/>
                    <a:pt x="528781" y="318765"/>
                  </a:cubicBezTo>
                  <a:cubicBezTo>
                    <a:pt x="515969" y="318765"/>
                    <a:pt x="511041" y="313447"/>
                    <a:pt x="511041" y="299620"/>
                  </a:cubicBezTo>
                  <a:cubicBezTo>
                    <a:pt x="512027" y="282602"/>
                    <a:pt x="512027" y="264521"/>
                    <a:pt x="511041" y="246439"/>
                  </a:cubicBezTo>
                  <a:cubicBezTo>
                    <a:pt x="511041" y="234739"/>
                    <a:pt x="514983" y="229421"/>
                    <a:pt x="525824" y="229421"/>
                  </a:cubicBezTo>
                  <a:close/>
                  <a:moveTo>
                    <a:pt x="1243182" y="137949"/>
                  </a:moveTo>
                  <a:cubicBezTo>
                    <a:pt x="1255260" y="139675"/>
                    <a:pt x="1267337" y="146577"/>
                    <a:pt x="1281140" y="158257"/>
                  </a:cubicBezTo>
                  <a:cubicBezTo>
                    <a:pt x="1308745" y="183741"/>
                    <a:pt x="1317618" y="208163"/>
                    <a:pt x="1306773" y="240018"/>
                  </a:cubicBezTo>
                  <a:cubicBezTo>
                    <a:pt x="1300858" y="257008"/>
                    <a:pt x="1294942" y="275059"/>
                    <a:pt x="1285083" y="289925"/>
                  </a:cubicBezTo>
                  <a:cubicBezTo>
                    <a:pt x="1228886" y="370624"/>
                    <a:pt x="1171704" y="450262"/>
                    <a:pt x="1114521" y="532023"/>
                  </a:cubicBezTo>
                  <a:cubicBezTo>
                    <a:pt x="1066212" y="489550"/>
                    <a:pt x="1022832" y="450262"/>
                    <a:pt x="977480" y="410974"/>
                  </a:cubicBezTo>
                  <a:cubicBezTo>
                    <a:pt x="984381" y="401417"/>
                    <a:pt x="990297" y="392923"/>
                    <a:pt x="996212" y="385490"/>
                  </a:cubicBezTo>
                  <a:cubicBezTo>
                    <a:pt x="1050437" y="319656"/>
                    <a:pt x="1103676" y="252760"/>
                    <a:pt x="1157901" y="187988"/>
                  </a:cubicBezTo>
                  <a:cubicBezTo>
                    <a:pt x="1170718" y="172061"/>
                    <a:pt x="1188464" y="159319"/>
                    <a:pt x="1205225" y="148700"/>
                  </a:cubicBezTo>
                  <a:cubicBezTo>
                    <a:pt x="1219027" y="139675"/>
                    <a:pt x="1231105" y="136224"/>
                    <a:pt x="1243182" y="137949"/>
                  </a:cubicBezTo>
                  <a:close/>
                  <a:moveTo>
                    <a:pt x="326420" y="0"/>
                  </a:moveTo>
                  <a:cubicBezTo>
                    <a:pt x="513791" y="0"/>
                    <a:pt x="702148" y="0"/>
                    <a:pt x="889519" y="0"/>
                  </a:cubicBezTo>
                  <a:cubicBezTo>
                    <a:pt x="964468" y="1063"/>
                    <a:pt x="1018707" y="56311"/>
                    <a:pt x="1021665" y="137059"/>
                  </a:cubicBezTo>
                  <a:cubicBezTo>
                    <a:pt x="1021665" y="164684"/>
                    <a:pt x="1021665" y="191246"/>
                    <a:pt x="1020679" y="218870"/>
                  </a:cubicBezTo>
                  <a:cubicBezTo>
                    <a:pt x="1020679" y="225245"/>
                    <a:pt x="1017721" y="232682"/>
                    <a:pt x="1013776" y="237995"/>
                  </a:cubicBezTo>
                  <a:cubicBezTo>
                    <a:pt x="985177" y="275181"/>
                    <a:pt x="956578" y="311305"/>
                    <a:pt x="928966" y="348492"/>
                  </a:cubicBezTo>
                  <a:cubicBezTo>
                    <a:pt x="921077" y="358054"/>
                    <a:pt x="915160" y="369741"/>
                    <a:pt x="908256" y="380366"/>
                  </a:cubicBezTo>
                  <a:cubicBezTo>
                    <a:pt x="905298" y="384616"/>
                    <a:pt x="901353" y="387804"/>
                    <a:pt x="895436" y="395241"/>
                  </a:cubicBezTo>
                  <a:cubicBezTo>
                    <a:pt x="895436" y="365492"/>
                    <a:pt x="895436" y="339992"/>
                    <a:pt x="895436" y="314493"/>
                  </a:cubicBezTo>
                  <a:cubicBezTo>
                    <a:pt x="895436" y="263494"/>
                    <a:pt x="895436" y="212495"/>
                    <a:pt x="895436" y="161496"/>
                  </a:cubicBezTo>
                  <a:cubicBezTo>
                    <a:pt x="895436" y="139184"/>
                    <a:pt x="892478" y="135997"/>
                    <a:pt x="870782" y="135997"/>
                  </a:cubicBezTo>
                  <a:cubicBezTo>
                    <a:pt x="713982" y="135997"/>
                    <a:pt x="557182" y="135997"/>
                    <a:pt x="399396" y="135997"/>
                  </a:cubicBezTo>
                  <a:cubicBezTo>
                    <a:pt x="394465" y="135997"/>
                    <a:pt x="388548" y="135997"/>
                    <a:pt x="381645" y="135997"/>
                  </a:cubicBezTo>
                  <a:cubicBezTo>
                    <a:pt x="381645" y="145559"/>
                    <a:pt x="381645" y="152997"/>
                    <a:pt x="381645" y="159371"/>
                  </a:cubicBezTo>
                  <a:cubicBezTo>
                    <a:pt x="381645" y="211433"/>
                    <a:pt x="381645" y="262431"/>
                    <a:pt x="381645" y="314493"/>
                  </a:cubicBezTo>
                  <a:cubicBezTo>
                    <a:pt x="380659" y="373991"/>
                    <a:pt x="346143" y="410116"/>
                    <a:pt x="290918" y="410116"/>
                  </a:cubicBezTo>
                  <a:cubicBezTo>
                    <a:pt x="241610" y="410116"/>
                    <a:pt x="192302" y="410116"/>
                    <a:pt x="142994" y="410116"/>
                  </a:cubicBezTo>
                  <a:cubicBezTo>
                    <a:pt x="138063" y="410116"/>
                    <a:pt x="133132" y="410116"/>
                    <a:pt x="126229" y="410116"/>
                  </a:cubicBezTo>
                  <a:cubicBezTo>
                    <a:pt x="126229" y="418615"/>
                    <a:pt x="126229" y="423928"/>
                    <a:pt x="126229" y="429240"/>
                  </a:cubicBezTo>
                  <a:cubicBezTo>
                    <a:pt x="126229" y="658735"/>
                    <a:pt x="126229" y="888229"/>
                    <a:pt x="126229" y="1117724"/>
                  </a:cubicBezTo>
                  <a:cubicBezTo>
                    <a:pt x="126229" y="1143223"/>
                    <a:pt x="128201" y="1145348"/>
                    <a:pt x="150883" y="1145348"/>
                  </a:cubicBezTo>
                  <a:cubicBezTo>
                    <a:pt x="390521" y="1145348"/>
                    <a:pt x="630158" y="1145348"/>
                    <a:pt x="869796" y="1145348"/>
                  </a:cubicBezTo>
                  <a:cubicBezTo>
                    <a:pt x="893464" y="1145348"/>
                    <a:pt x="895436" y="1143223"/>
                    <a:pt x="895436" y="1117724"/>
                  </a:cubicBezTo>
                  <a:cubicBezTo>
                    <a:pt x="895436" y="1052913"/>
                    <a:pt x="895436" y="988102"/>
                    <a:pt x="895436" y="923291"/>
                  </a:cubicBezTo>
                  <a:cubicBezTo>
                    <a:pt x="895436" y="916916"/>
                    <a:pt x="897409" y="908416"/>
                    <a:pt x="901353" y="904166"/>
                  </a:cubicBezTo>
                  <a:cubicBezTo>
                    <a:pt x="938827" y="860605"/>
                    <a:pt x="976302" y="818106"/>
                    <a:pt x="1013776" y="774545"/>
                  </a:cubicBezTo>
                  <a:cubicBezTo>
                    <a:pt x="1015748" y="773482"/>
                    <a:pt x="1016734" y="772420"/>
                    <a:pt x="1020679" y="769232"/>
                  </a:cubicBezTo>
                  <a:cubicBezTo>
                    <a:pt x="1020679" y="775607"/>
                    <a:pt x="1021665" y="779857"/>
                    <a:pt x="1021665" y="784107"/>
                  </a:cubicBezTo>
                  <a:cubicBezTo>
                    <a:pt x="1021665" y="902042"/>
                    <a:pt x="1021665" y="1018914"/>
                    <a:pt x="1021665" y="1135786"/>
                  </a:cubicBezTo>
                  <a:cubicBezTo>
                    <a:pt x="1020679" y="1222909"/>
                    <a:pt x="967426" y="1281345"/>
                    <a:pt x="886561" y="1281345"/>
                  </a:cubicBezTo>
                  <a:cubicBezTo>
                    <a:pt x="634103" y="1281345"/>
                    <a:pt x="382631" y="1281345"/>
                    <a:pt x="131160" y="1281345"/>
                  </a:cubicBezTo>
                  <a:cubicBezTo>
                    <a:pt x="55225" y="1281345"/>
                    <a:pt x="0" y="1221847"/>
                    <a:pt x="0" y="1140036"/>
                  </a:cubicBezTo>
                  <a:cubicBezTo>
                    <a:pt x="0" y="872292"/>
                    <a:pt x="0" y="603486"/>
                    <a:pt x="0" y="335742"/>
                  </a:cubicBezTo>
                  <a:cubicBezTo>
                    <a:pt x="0" y="315555"/>
                    <a:pt x="5917" y="298556"/>
                    <a:pt x="18737" y="283681"/>
                  </a:cubicBezTo>
                  <a:cubicBezTo>
                    <a:pt x="99603" y="198683"/>
                    <a:pt x="180468" y="113685"/>
                    <a:pt x="261333" y="28687"/>
                  </a:cubicBezTo>
                  <a:cubicBezTo>
                    <a:pt x="279084" y="9562"/>
                    <a:pt x="300780" y="0"/>
                    <a:pt x="326420"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1350" dirty="0"/>
            </a:p>
          </p:txBody>
        </p:sp>
      </p:grpSp>
      <p:sp>
        <p:nvSpPr>
          <p:cNvPr id="2" name="Text Box 1"/>
          <p:cNvSpPr txBox="1"/>
          <p:nvPr/>
        </p:nvSpPr>
        <p:spPr>
          <a:xfrm>
            <a:off x="827405" y="1116330"/>
            <a:ext cx="7580630" cy="1753235"/>
          </a:xfrm>
          <a:prstGeom prst="rect">
            <a:avLst/>
          </a:prstGeom>
          <a:noFill/>
        </p:spPr>
        <p:txBody>
          <a:bodyPr wrap="square" rtlCol="0">
            <a:spAutoFit/>
          </a:bodyPr>
          <a:lstStyle/>
          <a:p>
            <a:r>
              <a:rPr lang="en-US">
                <a:sym typeface="+mn-ea"/>
              </a:rPr>
              <a:t>Convolutional neural network:</a:t>
            </a:r>
            <a:endParaRPr lang="en-US"/>
          </a:p>
          <a:p>
            <a:pPr indent="0" algn="just">
              <a:buFont typeface="Wingdings" panose="05000000000000000000" charset="0"/>
              <a:buNone/>
            </a:pPr>
            <a:r>
              <a:rPr lang="en-US"/>
              <a:t>			      In neural networks, Convolutional neural network (ConvNets or CNNs) is one of the main categories to do images recognition,images classifications.CNN image classifications takes an input image, process it and classify it under certain categories.</a:t>
            </a:r>
          </a:p>
        </p:txBody>
      </p:sp>
      <p:sp>
        <p:nvSpPr>
          <p:cNvPr id="83" name="Rounded Rectangle 21"/>
          <p:cNvSpPr/>
          <p:nvPr/>
        </p:nvSpPr>
        <p:spPr>
          <a:xfrm>
            <a:off x="6204371" y="4808809"/>
            <a:ext cx="2945839" cy="95677"/>
          </a:xfrm>
          <a:prstGeom prst="roundRect">
            <a:avLst/>
          </a:prstGeom>
          <a:solidFill>
            <a:schemeClr val="accent1"/>
          </a:solidFill>
          <a:ln>
            <a:noFill/>
          </a:ln>
          <a:effectLst>
            <a:outerShdw blurRad="63500" algn="ctr" rotWithShape="0">
              <a:prstClr val="black">
                <a:alpha val="40000"/>
              </a:prstClr>
            </a:outerShdw>
          </a:effectLst>
        </p:spPr>
        <p:txBody>
          <a:bodyPr rtlCol="0" anchor="ctr"/>
          <a:lstStyle/>
          <a:p>
            <a:pPr algn="ctr"/>
            <a:endParaRPr lang="en-US" sz="2700">
              <a:solidFill>
                <a:schemeClr val="bg1"/>
              </a:solidFill>
              <a:latin typeface="方正粗谭黑简体" panose="02000000000000000000" pitchFamily="2" charset="-122"/>
              <a:ea typeface="方正粗谭黑简体" panose="02000000000000000000" pitchFamily="2" charset="-122"/>
              <a:sym typeface="Arial" panose="020B0604020202020204" pitchFamily="34" charset="0"/>
            </a:endParaRPr>
          </a:p>
        </p:txBody>
      </p:sp>
      <p:pic>
        <p:nvPicPr>
          <p:cNvPr id="3" name="Picture 2" descr="Annotation 2020-02-17 102049"/>
          <p:cNvPicPr>
            <a:picLocks noChangeAspect="1"/>
          </p:cNvPicPr>
          <p:nvPr/>
        </p:nvPicPr>
        <p:blipFill>
          <a:blip r:embed="rId5"/>
          <a:stretch>
            <a:fillRect/>
          </a:stretch>
        </p:blipFill>
        <p:spPr>
          <a:xfrm>
            <a:off x="1173480" y="2809240"/>
            <a:ext cx="6797040" cy="191262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xmlns="" Requires="p14">
      <p:transition spd="med" p14:dur="699" advTm="71000">
        <p:fade/>
      </p:transition>
    </mc:Choice>
    <mc:Fallback>
      <p:transition spd="med" advTm="7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360"/>
                                          </p:val>
                                        </p:tav>
                                        <p:tav tm="100000">
                                          <p:val>
                                            <p:fltVal val="0"/>
                                          </p:val>
                                        </p:tav>
                                      </p:tavLst>
                                    </p:anim>
                                    <p:animEffect transition="in" filter="fade">
                                      <p:cBhvr>
                                        <p:cTn id="10" dur="500"/>
                                        <p:tgtEl>
                                          <p:spTgt spid="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3"/>
                                        </p:tgtEl>
                                        <p:attrNameLst>
                                          <p:attrName>style.visibility</p:attrName>
                                        </p:attrNameLst>
                                      </p:cBhvr>
                                      <p:to>
                                        <p:strVal val="visible"/>
                                      </p:to>
                                    </p:set>
                                    <p:animEffect transition="in" filter="wipe(left)">
                                      <p:cBhvr>
                                        <p:cTn id="13"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矩形 10"/>
          <p:cNvSpPr/>
          <p:nvPr/>
        </p:nvSpPr>
        <p:spPr>
          <a:xfrm>
            <a:off x="827405" y="412750"/>
            <a:ext cx="3763010" cy="429895"/>
          </a:xfrm>
          <a:prstGeom prst="rect">
            <a:avLst/>
          </a:prstGeom>
        </p:spPr>
        <p:txBody>
          <a:bodyPr wrap="square">
            <a:spAutoFit/>
          </a:bodyPr>
          <a:lstStyle/>
          <a:p>
            <a:pPr>
              <a:lnSpc>
                <a:spcPct val="100000"/>
              </a:lnSpc>
            </a:pPr>
            <a:r>
              <a:rPr lang="en-US" sz="2200" dirty="0">
                <a:solidFill>
                  <a:schemeClr val="accent1"/>
                </a:solidFill>
                <a:latin typeface="方正正中黑简体" panose="02000000000000000000" pitchFamily="2" charset="-122"/>
                <a:ea typeface="方正正中黑简体" panose="02000000000000000000" pitchFamily="2" charset="-122"/>
                <a:cs typeface="+mn-ea"/>
                <a:sym typeface="+mn-lt"/>
              </a:rPr>
              <a:t>Pros Of Proposed Solution</a:t>
            </a:r>
            <a:endParaRPr lang="en-US" sz="2200" dirty="0" smtClean="0">
              <a:solidFill>
                <a:schemeClr val="accent1"/>
              </a:solidFill>
              <a:latin typeface="方正正中黑简体" panose="02000000000000000000" pitchFamily="2" charset="-122"/>
              <a:ea typeface="方正正中黑简体" panose="02000000000000000000" pitchFamily="2" charset="-122"/>
              <a:cs typeface="+mn-ea"/>
              <a:sym typeface="+mn-lt"/>
            </a:endParaRPr>
          </a:p>
        </p:txBody>
      </p:sp>
      <p:grpSp>
        <p:nvGrpSpPr>
          <p:cNvPr id="9" name="组合 8"/>
          <p:cNvGrpSpPr/>
          <p:nvPr/>
        </p:nvGrpSpPr>
        <p:grpSpPr>
          <a:xfrm>
            <a:off x="245364" y="355107"/>
            <a:ext cx="471685" cy="471685"/>
            <a:chOff x="327153" y="318911"/>
            <a:chExt cx="529037" cy="529037"/>
          </a:xfrm>
        </p:grpSpPr>
        <p:sp>
          <p:nvSpPr>
            <p:cNvPr id="10" name="圆角矩形 9"/>
            <p:cNvSpPr/>
            <p:nvPr/>
          </p:nvSpPr>
          <p:spPr>
            <a:xfrm rot="18926425">
              <a:off x="327153" y="318911"/>
              <a:ext cx="529037" cy="529037"/>
            </a:xfrm>
            <a:prstGeom prst="roundRect">
              <a:avLst/>
            </a:prstGeom>
            <a:solidFill>
              <a:schemeClr val="accent1"/>
            </a:solidFill>
            <a:ln>
              <a:noFill/>
            </a:ln>
            <a:effectLst>
              <a:outerShdw blurRad="63500" algn="ctr" rotWithShape="0">
                <a:prstClr val="black">
                  <a:alpha val="40000"/>
                </a:prstClr>
              </a:outerShdw>
            </a:effectLst>
          </p:spPr>
          <p:txBody>
            <a:bodyPr vert="horz" wrap="square" lIns="68580" tIns="34290" rIns="68580" bIns="34290" numCol="1" anchor="ctr" anchorCtr="0" compatLnSpc="1"/>
            <a:lstStyle/>
            <a:p>
              <a:pPr algn="ctr"/>
              <a:endParaRPr lang="zh-CN" altLang="en-US" sz="3600" dirty="0">
                <a:solidFill>
                  <a:prstClr val="white"/>
                </a:solidFill>
                <a:latin typeface="迷你简菱心" panose="02010609000101010101" pitchFamily="49" charset="-122"/>
                <a:ea typeface="迷你简菱心" panose="02010609000101010101" pitchFamily="49" charset="-122"/>
              </a:endParaRPr>
            </a:p>
          </p:txBody>
        </p:sp>
        <p:sp>
          <p:nvSpPr>
            <p:cNvPr id="12" name="MH_Other_2"/>
            <p:cNvSpPr/>
            <p:nvPr>
              <p:custDataLst>
                <p:tags r:id="rId2"/>
              </p:custDataLst>
            </p:nvPr>
          </p:nvSpPr>
          <p:spPr bwMode="auto">
            <a:xfrm>
              <a:off x="440450" y="441196"/>
              <a:ext cx="302442" cy="284465"/>
            </a:xfrm>
            <a:custGeom>
              <a:avLst/>
              <a:gdLst>
                <a:gd name="T0" fmla="*/ 373604 w 1361803"/>
                <a:gd name="T1" fmla="*/ 882437 h 1281345"/>
                <a:gd name="T2" fmla="*/ 476200 w 1361803"/>
                <a:gd name="T3" fmla="*/ 923828 h 1281345"/>
                <a:gd name="T4" fmla="*/ 554139 w 1361803"/>
                <a:gd name="T5" fmla="*/ 940808 h 1281345"/>
                <a:gd name="T6" fmla="*/ 528484 w 1361803"/>
                <a:gd name="T7" fmla="*/ 1017215 h 1281345"/>
                <a:gd name="T8" fmla="*/ 460417 w 1361803"/>
                <a:gd name="T9" fmla="*/ 1039501 h 1281345"/>
                <a:gd name="T10" fmla="*/ 352881 w 1361803"/>
                <a:gd name="T11" fmla="*/ 976886 h 1281345"/>
                <a:gd name="T12" fmla="*/ 286785 w 1361803"/>
                <a:gd name="T13" fmla="*/ 1049049 h 1281345"/>
                <a:gd name="T14" fmla="*/ 312434 w 1361803"/>
                <a:gd name="T15" fmla="*/ 885625 h 1281345"/>
                <a:gd name="T16" fmla="*/ 274750 w 1361803"/>
                <a:gd name="T17" fmla="*/ 686240 h 1281345"/>
                <a:gd name="T18" fmla="*/ 665920 w 1361803"/>
                <a:gd name="T19" fmla="*/ 686240 h 1281345"/>
                <a:gd name="T20" fmla="*/ 633318 w 1361803"/>
                <a:gd name="T21" fmla="*/ 771039 h 1281345"/>
                <a:gd name="T22" fmla="*/ 270797 w 1361803"/>
                <a:gd name="T23" fmla="*/ 776338 h 1281345"/>
                <a:gd name="T24" fmla="*/ 255979 w 1361803"/>
                <a:gd name="T25" fmla="*/ 705323 h 1281345"/>
                <a:gd name="T26" fmla="*/ 278558 w 1361803"/>
                <a:gd name="T27" fmla="*/ 503808 h 1281345"/>
                <a:gd name="T28" fmla="*/ 746925 w 1361803"/>
                <a:gd name="T29" fmla="*/ 503808 h 1281345"/>
                <a:gd name="T30" fmla="*/ 766688 w 1361803"/>
                <a:gd name="T31" fmla="*/ 555844 h 1281345"/>
                <a:gd name="T32" fmla="*/ 279544 w 1361803"/>
                <a:gd name="T33" fmla="*/ 593008 h 1281345"/>
                <a:gd name="T34" fmla="*/ 256813 w 1361803"/>
                <a:gd name="T35" fmla="*/ 527172 h 1281345"/>
                <a:gd name="T36" fmla="*/ 944591 w 1361803"/>
                <a:gd name="T37" fmla="*/ 452716 h 1281345"/>
                <a:gd name="T38" fmla="*/ 1023588 w 1361803"/>
                <a:gd name="T39" fmla="*/ 643756 h 1281345"/>
                <a:gd name="T40" fmla="*/ 636495 w 1361803"/>
                <a:gd name="T41" fmla="*/ 1040700 h 1281345"/>
                <a:gd name="T42" fmla="*/ 601932 w 1361803"/>
                <a:gd name="T43" fmla="*/ 1010980 h 1281345"/>
                <a:gd name="T44" fmla="*/ 940644 w 1361803"/>
                <a:gd name="T45" fmla="*/ 460140 h 1281345"/>
                <a:gd name="T46" fmla="*/ 1339566 w 1361803"/>
                <a:gd name="T47" fmla="*/ 322482 h 1281345"/>
                <a:gd name="T48" fmla="*/ 1356355 w 1361803"/>
                <a:gd name="T49" fmla="*/ 373372 h 1281345"/>
                <a:gd name="T50" fmla="*/ 1136163 w 1361803"/>
                <a:gd name="T51" fmla="*/ 663855 h 1281345"/>
                <a:gd name="T52" fmla="*/ 1082839 w 1361803"/>
                <a:gd name="T53" fmla="*/ 676580 h 1281345"/>
                <a:gd name="T54" fmla="*/ 1123322 w 1361803"/>
                <a:gd name="T55" fmla="*/ 596008 h 1281345"/>
                <a:gd name="T56" fmla="*/ 1312908 w 1361803"/>
                <a:gd name="T57" fmla="*/ 334145 h 1281345"/>
                <a:gd name="T58" fmla="*/ 526769 w 1361803"/>
                <a:gd name="T59" fmla="*/ 229043 h 1281345"/>
                <a:gd name="T60" fmla="*/ 766688 w 1361803"/>
                <a:gd name="T61" fmla="*/ 244970 h 1281345"/>
                <a:gd name="T62" fmla="*/ 749907 w 1361803"/>
                <a:gd name="T63" fmla="*/ 318243 h 1281345"/>
                <a:gd name="T64" fmla="*/ 529735 w 1361803"/>
                <a:gd name="T65" fmla="*/ 318243 h 1281345"/>
                <a:gd name="T66" fmla="*/ 511959 w 1361803"/>
                <a:gd name="T67" fmla="*/ 246034 h 1281345"/>
                <a:gd name="T68" fmla="*/ 1245419 w 1361803"/>
                <a:gd name="T69" fmla="*/ 137724 h 1281345"/>
                <a:gd name="T70" fmla="*/ 1309122 w 1361803"/>
                <a:gd name="T71" fmla="*/ 239622 h 1281345"/>
                <a:gd name="T72" fmla="*/ 1116528 w 1361803"/>
                <a:gd name="T73" fmla="*/ 531150 h 1281345"/>
                <a:gd name="T74" fmla="*/ 998003 w 1361803"/>
                <a:gd name="T75" fmla="*/ 384860 h 1281345"/>
                <a:gd name="T76" fmla="*/ 1207394 w 1361803"/>
                <a:gd name="T77" fmla="*/ 148457 h 1281345"/>
                <a:gd name="T78" fmla="*/ 327005 w 1361803"/>
                <a:gd name="T79" fmla="*/ 0 h 1281345"/>
                <a:gd name="T80" fmla="*/ 1023501 w 1361803"/>
                <a:gd name="T81" fmla="*/ 136834 h 1281345"/>
                <a:gd name="T82" fmla="*/ 1015602 w 1361803"/>
                <a:gd name="T83" fmla="*/ 237608 h 1281345"/>
                <a:gd name="T84" fmla="*/ 909891 w 1361803"/>
                <a:gd name="T85" fmla="*/ 379745 h 1281345"/>
                <a:gd name="T86" fmla="*/ 897047 w 1361803"/>
                <a:gd name="T87" fmla="*/ 313980 h 1281345"/>
                <a:gd name="T88" fmla="*/ 872348 w 1361803"/>
                <a:gd name="T89" fmla="*/ 135772 h 1281345"/>
                <a:gd name="T90" fmla="*/ 382329 w 1361803"/>
                <a:gd name="T91" fmla="*/ 135772 h 1281345"/>
                <a:gd name="T92" fmla="*/ 382329 w 1361803"/>
                <a:gd name="T93" fmla="*/ 313980 h 1281345"/>
                <a:gd name="T94" fmla="*/ 143255 w 1361803"/>
                <a:gd name="T95" fmla="*/ 409444 h 1281345"/>
                <a:gd name="T96" fmla="*/ 126454 w 1361803"/>
                <a:gd name="T97" fmla="*/ 428538 h 1281345"/>
                <a:gd name="T98" fmla="*/ 151153 w 1361803"/>
                <a:gd name="T99" fmla="*/ 1143476 h 1281345"/>
                <a:gd name="T100" fmla="*/ 897047 w 1361803"/>
                <a:gd name="T101" fmla="*/ 1115897 h 1281345"/>
                <a:gd name="T102" fmla="*/ 902973 w 1361803"/>
                <a:gd name="T103" fmla="*/ 902690 h 1281345"/>
                <a:gd name="T104" fmla="*/ 1022515 w 1361803"/>
                <a:gd name="T105" fmla="*/ 767972 h 1281345"/>
                <a:gd name="T106" fmla="*/ 1023501 w 1361803"/>
                <a:gd name="T107" fmla="*/ 1133931 h 1281345"/>
                <a:gd name="T108" fmla="*/ 131394 w 1361803"/>
                <a:gd name="T109" fmla="*/ 1279248 h 1281345"/>
                <a:gd name="T110" fmla="*/ 0 w 1361803"/>
                <a:gd name="T111" fmla="*/ 335193 h 1281345"/>
                <a:gd name="T112" fmla="*/ 261801 w 1361803"/>
                <a:gd name="T113" fmla="*/ 28642 h 128134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61803" h="1281345">
                  <a:moveTo>
                    <a:pt x="340187" y="867542"/>
                  </a:moveTo>
                  <a:cubicBezTo>
                    <a:pt x="351512" y="867144"/>
                    <a:pt x="363575" y="872724"/>
                    <a:pt x="372930" y="883885"/>
                  </a:cubicBezTo>
                  <a:cubicBezTo>
                    <a:pt x="394595" y="907270"/>
                    <a:pt x="415275" y="931718"/>
                    <a:pt x="436940" y="957229"/>
                  </a:cubicBezTo>
                  <a:cubicBezTo>
                    <a:pt x="449742" y="946599"/>
                    <a:pt x="462543" y="935970"/>
                    <a:pt x="475345" y="925340"/>
                  </a:cubicBezTo>
                  <a:cubicBezTo>
                    <a:pt x="492086" y="911522"/>
                    <a:pt x="506857" y="910459"/>
                    <a:pt x="525568" y="923214"/>
                  </a:cubicBezTo>
                  <a:cubicBezTo>
                    <a:pt x="535415" y="929592"/>
                    <a:pt x="544278" y="935970"/>
                    <a:pt x="553141" y="942347"/>
                  </a:cubicBezTo>
                  <a:cubicBezTo>
                    <a:pt x="545263" y="967858"/>
                    <a:pt x="538370" y="993369"/>
                    <a:pt x="530492" y="1018880"/>
                  </a:cubicBezTo>
                  <a:cubicBezTo>
                    <a:pt x="528522" y="1018880"/>
                    <a:pt x="528522" y="1018880"/>
                    <a:pt x="527537" y="1018880"/>
                  </a:cubicBezTo>
                  <a:cubicBezTo>
                    <a:pt x="509812" y="1000810"/>
                    <a:pt x="494056" y="1007187"/>
                    <a:pt x="479284" y="1024195"/>
                  </a:cubicBezTo>
                  <a:cubicBezTo>
                    <a:pt x="473376" y="1030572"/>
                    <a:pt x="466482" y="1035887"/>
                    <a:pt x="459589" y="1041202"/>
                  </a:cubicBezTo>
                  <a:cubicBezTo>
                    <a:pt x="438909" y="1058209"/>
                    <a:pt x="420199" y="1056083"/>
                    <a:pt x="402473" y="1035887"/>
                  </a:cubicBezTo>
                  <a:cubicBezTo>
                    <a:pt x="385732" y="1017817"/>
                    <a:pt x="369976" y="998684"/>
                    <a:pt x="352251" y="978488"/>
                  </a:cubicBezTo>
                  <a:cubicBezTo>
                    <a:pt x="343388" y="995495"/>
                    <a:pt x="335510" y="1012502"/>
                    <a:pt x="327632" y="1028446"/>
                  </a:cubicBezTo>
                  <a:cubicBezTo>
                    <a:pt x="318769" y="1046517"/>
                    <a:pt x="303013" y="1053957"/>
                    <a:pt x="286272" y="1050768"/>
                  </a:cubicBezTo>
                  <a:cubicBezTo>
                    <a:pt x="262638" y="1046517"/>
                    <a:pt x="248851" y="1019943"/>
                    <a:pt x="259683" y="995495"/>
                  </a:cubicBezTo>
                  <a:cubicBezTo>
                    <a:pt x="276424" y="959355"/>
                    <a:pt x="293165" y="922151"/>
                    <a:pt x="311876" y="887074"/>
                  </a:cubicBezTo>
                  <a:cubicBezTo>
                    <a:pt x="318276" y="874318"/>
                    <a:pt x="328863" y="867941"/>
                    <a:pt x="340187" y="867542"/>
                  </a:cubicBezTo>
                  <a:close/>
                  <a:moveTo>
                    <a:pt x="274255" y="687365"/>
                  </a:moveTo>
                  <a:cubicBezTo>
                    <a:pt x="330459" y="687365"/>
                    <a:pt x="386662" y="687365"/>
                    <a:pt x="442866" y="687365"/>
                  </a:cubicBezTo>
                  <a:cubicBezTo>
                    <a:pt x="516819" y="687365"/>
                    <a:pt x="590771" y="687365"/>
                    <a:pt x="664723" y="687365"/>
                  </a:cubicBezTo>
                  <a:cubicBezTo>
                    <a:pt x="670640" y="687365"/>
                    <a:pt x="675570" y="687365"/>
                    <a:pt x="684444" y="687365"/>
                  </a:cubicBezTo>
                  <a:cubicBezTo>
                    <a:pt x="666695" y="718154"/>
                    <a:pt x="649933" y="745757"/>
                    <a:pt x="632184" y="772299"/>
                  </a:cubicBezTo>
                  <a:cubicBezTo>
                    <a:pt x="630212" y="775484"/>
                    <a:pt x="625282" y="776545"/>
                    <a:pt x="621338" y="776545"/>
                  </a:cubicBezTo>
                  <a:cubicBezTo>
                    <a:pt x="504000" y="777607"/>
                    <a:pt x="387648" y="776545"/>
                    <a:pt x="270311" y="777607"/>
                  </a:cubicBezTo>
                  <a:cubicBezTo>
                    <a:pt x="259464" y="777607"/>
                    <a:pt x="255520" y="772299"/>
                    <a:pt x="256506" y="760620"/>
                  </a:cubicBezTo>
                  <a:cubicBezTo>
                    <a:pt x="256506" y="742572"/>
                    <a:pt x="256506" y="724524"/>
                    <a:pt x="255520" y="706475"/>
                  </a:cubicBezTo>
                  <a:cubicBezTo>
                    <a:pt x="255520" y="691612"/>
                    <a:pt x="261436" y="687365"/>
                    <a:pt x="274255" y="687365"/>
                  </a:cubicBezTo>
                  <a:close/>
                  <a:moveTo>
                    <a:pt x="278054" y="504636"/>
                  </a:moveTo>
                  <a:cubicBezTo>
                    <a:pt x="354989" y="504636"/>
                    <a:pt x="432911" y="504636"/>
                    <a:pt x="509846" y="504636"/>
                  </a:cubicBezTo>
                  <a:cubicBezTo>
                    <a:pt x="588754" y="504636"/>
                    <a:pt x="666676" y="504636"/>
                    <a:pt x="745584" y="504636"/>
                  </a:cubicBezTo>
                  <a:cubicBezTo>
                    <a:pt x="764325" y="504636"/>
                    <a:pt x="765311" y="505700"/>
                    <a:pt x="765311" y="524845"/>
                  </a:cubicBezTo>
                  <a:cubicBezTo>
                    <a:pt x="765311" y="535481"/>
                    <a:pt x="765311" y="546117"/>
                    <a:pt x="765311" y="556753"/>
                  </a:cubicBezTo>
                  <a:cubicBezTo>
                    <a:pt x="765311" y="580153"/>
                    <a:pt x="752489" y="593980"/>
                    <a:pt x="730789" y="593980"/>
                  </a:cubicBezTo>
                  <a:cubicBezTo>
                    <a:pt x="580863" y="593980"/>
                    <a:pt x="429952" y="593980"/>
                    <a:pt x="279040" y="593980"/>
                  </a:cubicBezTo>
                  <a:cubicBezTo>
                    <a:pt x="256354" y="593980"/>
                    <a:pt x="256354" y="592917"/>
                    <a:pt x="256354" y="569517"/>
                  </a:cubicBezTo>
                  <a:cubicBezTo>
                    <a:pt x="256354" y="555690"/>
                    <a:pt x="256354" y="541863"/>
                    <a:pt x="256354" y="528036"/>
                  </a:cubicBezTo>
                  <a:cubicBezTo>
                    <a:pt x="256354" y="504636"/>
                    <a:pt x="256354" y="504636"/>
                    <a:pt x="278054" y="504636"/>
                  </a:cubicBezTo>
                  <a:close/>
                  <a:moveTo>
                    <a:pt x="942895" y="453454"/>
                  </a:moveTo>
                  <a:cubicBezTo>
                    <a:pt x="989224" y="494914"/>
                    <a:pt x="1033581" y="534249"/>
                    <a:pt x="1077938" y="574646"/>
                  </a:cubicBezTo>
                  <a:cubicBezTo>
                    <a:pt x="1059210" y="599097"/>
                    <a:pt x="1040481" y="622484"/>
                    <a:pt x="1021752" y="644809"/>
                  </a:cubicBezTo>
                  <a:cubicBezTo>
                    <a:pt x="928109" y="760685"/>
                    <a:pt x="831509" y="874435"/>
                    <a:pt x="722095" y="974365"/>
                  </a:cubicBezTo>
                  <a:cubicBezTo>
                    <a:pt x="695481" y="999879"/>
                    <a:pt x="664923" y="1021141"/>
                    <a:pt x="635352" y="1042403"/>
                  </a:cubicBezTo>
                  <a:cubicBezTo>
                    <a:pt x="626481" y="1048781"/>
                    <a:pt x="613666" y="1046655"/>
                    <a:pt x="601838" y="1048781"/>
                  </a:cubicBezTo>
                  <a:cubicBezTo>
                    <a:pt x="601838" y="1037087"/>
                    <a:pt x="596909" y="1023267"/>
                    <a:pt x="600852" y="1012636"/>
                  </a:cubicBezTo>
                  <a:cubicBezTo>
                    <a:pt x="619581" y="969050"/>
                    <a:pt x="637323" y="924400"/>
                    <a:pt x="659995" y="882940"/>
                  </a:cubicBezTo>
                  <a:cubicBezTo>
                    <a:pt x="741809" y="734108"/>
                    <a:pt x="838409" y="595907"/>
                    <a:pt x="938952" y="460896"/>
                  </a:cubicBezTo>
                  <a:cubicBezTo>
                    <a:pt x="939938" y="458770"/>
                    <a:pt x="940924" y="456643"/>
                    <a:pt x="942895" y="453454"/>
                  </a:cubicBezTo>
                  <a:close/>
                  <a:moveTo>
                    <a:pt x="1337162" y="323013"/>
                  </a:moveTo>
                  <a:cubicBezTo>
                    <a:pt x="1348990" y="326198"/>
                    <a:pt x="1361803" y="343189"/>
                    <a:pt x="1361803" y="358055"/>
                  </a:cubicBezTo>
                  <a:cubicBezTo>
                    <a:pt x="1359832" y="361241"/>
                    <a:pt x="1357861" y="367612"/>
                    <a:pt x="1353918" y="373984"/>
                  </a:cubicBezTo>
                  <a:cubicBezTo>
                    <a:pt x="1300693" y="447255"/>
                    <a:pt x="1247469" y="521588"/>
                    <a:pt x="1194244" y="594859"/>
                  </a:cubicBezTo>
                  <a:cubicBezTo>
                    <a:pt x="1175517" y="619282"/>
                    <a:pt x="1154818" y="642644"/>
                    <a:pt x="1134120" y="664944"/>
                  </a:cubicBezTo>
                  <a:cubicBezTo>
                    <a:pt x="1125249" y="673439"/>
                    <a:pt x="1113421" y="678749"/>
                    <a:pt x="1101594" y="682996"/>
                  </a:cubicBezTo>
                  <a:cubicBezTo>
                    <a:pt x="1095680" y="685120"/>
                    <a:pt x="1083852" y="682996"/>
                    <a:pt x="1080895" y="677687"/>
                  </a:cubicBezTo>
                  <a:cubicBezTo>
                    <a:pt x="1077938" y="671315"/>
                    <a:pt x="1077938" y="658573"/>
                    <a:pt x="1080895" y="652201"/>
                  </a:cubicBezTo>
                  <a:cubicBezTo>
                    <a:pt x="1092723" y="633087"/>
                    <a:pt x="1107507" y="615035"/>
                    <a:pt x="1121306" y="596983"/>
                  </a:cubicBezTo>
                  <a:cubicBezTo>
                    <a:pt x="1175517" y="522650"/>
                    <a:pt x="1229727" y="449379"/>
                    <a:pt x="1284923" y="375046"/>
                  </a:cubicBezTo>
                  <a:cubicBezTo>
                    <a:pt x="1293794" y="362303"/>
                    <a:pt x="1302665" y="348498"/>
                    <a:pt x="1310550" y="334694"/>
                  </a:cubicBezTo>
                  <a:cubicBezTo>
                    <a:pt x="1317449" y="324075"/>
                    <a:pt x="1325334" y="318765"/>
                    <a:pt x="1337162" y="323013"/>
                  </a:cubicBezTo>
                  <a:close/>
                  <a:moveTo>
                    <a:pt x="525824" y="229421"/>
                  </a:moveTo>
                  <a:cubicBezTo>
                    <a:pt x="600725" y="229421"/>
                    <a:pt x="675627" y="229421"/>
                    <a:pt x="750528" y="229421"/>
                  </a:cubicBezTo>
                  <a:cubicBezTo>
                    <a:pt x="761369" y="229421"/>
                    <a:pt x="765311" y="233676"/>
                    <a:pt x="765311" y="245375"/>
                  </a:cubicBezTo>
                  <a:cubicBezTo>
                    <a:pt x="764326" y="264521"/>
                    <a:pt x="764326" y="282602"/>
                    <a:pt x="765311" y="301747"/>
                  </a:cubicBezTo>
                  <a:cubicBezTo>
                    <a:pt x="765311" y="314511"/>
                    <a:pt x="760383" y="318765"/>
                    <a:pt x="748557" y="318765"/>
                  </a:cubicBezTo>
                  <a:cubicBezTo>
                    <a:pt x="711106" y="318765"/>
                    <a:pt x="674641" y="318765"/>
                    <a:pt x="638176" y="318765"/>
                  </a:cubicBezTo>
                  <a:cubicBezTo>
                    <a:pt x="601711" y="318765"/>
                    <a:pt x="565246" y="317702"/>
                    <a:pt x="528781" y="318765"/>
                  </a:cubicBezTo>
                  <a:cubicBezTo>
                    <a:pt x="515969" y="318765"/>
                    <a:pt x="511041" y="313447"/>
                    <a:pt x="511041" y="299620"/>
                  </a:cubicBezTo>
                  <a:cubicBezTo>
                    <a:pt x="512027" y="282602"/>
                    <a:pt x="512027" y="264521"/>
                    <a:pt x="511041" y="246439"/>
                  </a:cubicBezTo>
                  <a:cubicBezTo>
                    <a:pt x="511041" y="234739"/>
                    <a:pt x="514983" y="229421"/>
                    <a:pt x="525824" y="229421"/>
                  </a:cubicBezTo>
                  <a:close/>
                  <a:moveTo>
                    <a:pt x="1243182" y="137949"/>
                  </a:moveTo>
                  <a:cubicBezTo>
                    <a:pt x="1255260" y="139675"/>
                    <a:pt x="1267337" y="146577"/>
                    <a:pt x="1281140" y="158257"/>
                  </a:cubicBezTo>
                  <a:cubicBezTo>
                    <a:pt x="1308745" y="183741"/>
                    <a:pt x="1317618" y="208163"/>
                    <a:pt x="1306773" y="240018"/>
                  </a:cubicBezTo>
                  <a:cubicBezTo>
                    <a:pt x="1300858" y="257008"/>
                    <a:pt x="1294942" y="275059"/>
                    <a:pt x="1285083" y="289925"/>
                  </a:cubicBezTo>
                  <a:cubicBezTo>
                    <a:pt x="1228886" y="370624"/>
                    <a:pt x="1171704" y="450262"/>
                    <a:pt x="1114521" y="532023"/>
                  </a:cubicBezTo>
                  <a:cubicBezTo>
                    <a:pt x="1066212" y="489550"/>
                    <a:pt x="1022832" y="450262"/>
                    <a:pt x="977480" y="410974"/>
                  </a:cubicBezTo>
                  <a:cubicBezTo>
                    <a:pt x="984381" y="401417"/>
                    <a:pt x="990297" y="392923"/>
                    <a:pt x="996212" y="385490"/>
                  </a:cubicBezTo>
                  <a:cubicBezTo>
                    <a:pt x="1050437" y="319656"/>
                    <a:pt x="1103676" y="252760"/>
                    <a:pt x="1157901" y="187988"/>
                  </a:cubicBezTo>
                  <a:cubicBezTo>
                    <a:pt x="1170718" y="172061"/>
                    <a:pt x="1188464" y="159319"/>
                    <a:pt x="1205225" y="148700"/>
                  </a:cubicBezTo>
                  <a:cubicBezTo>
                    <a:pt x="1219027" y="139675"/>
                    <a:pt x="1231105" y="136224"/>
                    <a:pt x="1243182" y="137949"/>
                  </a:cubicBezTo>
                  <a:close/>
                  <a:moveTo>
                    <a:pt x="326420" y="0"/>
                  </a:moveTo>
                  <a:cubicBezTo>
                    <a:pt x="513791" y="0"/>
                    <a:pt x="702148" y="0"/>
                    <a:pt x="889519" y="0"/>
                  </a:cubicBezTo>
                  <a:cubicBezTo>
                    <a:pt x="964468" y="1063"/>
                    <a:pt x="1018707" y="56311"/>
                    <a:pt x="1021665" y="137059"/>
                  </a:cubicBezTo>
                  <a:cubicBezTo>
                    <a:pt x="1021665" y="164684"/>
                    <a:pt x="1021665" y="191246"/>
                    <a:pt x="1020679" y="218870"/>
                  </a:cubicBezTo>
                  <a:cubicBezTo>
                    <a:pt x="1020679" y="225245"/>
                    <a:pt x="1017721" y="232682"/>
                    <a:pt x="1013776" y="237995"/>
                  </a:cubicBezTo>
                  <a:cubicBezTo>
                    <a:pt x="985177" y="275181"/>
                    <a:pt x="956578" y="311305"/>
                    <a:pt x="928966" y="348492"/>
                  </a:cubicBezTo>
                  <a:cubicBezTo>
                    <a:pt x="921077" y="358054"/>
                    <a:pt x="915160" y="369741"/>
                    <a:pt x="908256" y="380366"/>
                  </a:cubicBezTo>
                  <a:cubicBezTo>
                    <a:pt x="905298" y="384616"/>
                    <a:pt x="901353" y="387804"/>
                    <a:pt x="895436" y="395241"/>
                  </a:cubicBezTo>
                  <a:cubicBezTo>
                    <a:pt x="895436" y="365492"/>
                    <a:pt x="895436" y="339992"/>
                    <a:pt x="895436" y="314493"/>
                  </a:cubicBezTo>
                  <a:cubicBezTo>
                    <a:pt x="895436" y="263494"/>
                    <a:pt x="895436" y="212495"/>
                    <a:pt x="895436" y="161496"/>
                  </a:cubicBezTo>
                  <a:cubicBezTo>
                    <a:pt x="895436" y="139184"/>
                    <a:pt x="892478" y="135997"/>
                    <a:pt x="870782" y="135997"/>
                  </a:cubicBezTo>
                  <a:cubicBezTo>
                    <a:pt x="713982" y="135997"/>
                    <a:pt x="557182" y="135997"/>
                    <a:pt x="399396" y="135997"/>
                  </a:cubicBezTo>
                  <a:cubicBezTo>
                    <a:pt x="394465" y="135997"/>
                    <a:pt x="388548" y="135997"/>
                    <a:pt x="381645" y="135997"/>
                  </a:cubicBezTo>
                  <a:cubicBezTo>
                    <a:pt x="381645" y="145559"/>
                    <a:pt x="381645" y="152997"/>
                    <a:pt x="381645" y="159371"/>
                  </a:cubicBezTo>
                  <a:cubicBezTo>
                    <a:pt x="381645" y="211433"/>
                    <a:pt x="381645" y="262431"/>
                    <a:pt x="381645" y="314493"/>
                  </a:cubicBezTo>
                  <a:cubicBezTo>
                    <a:pt x="380659" y="373991"/>
                    <a:pt x="346143" y="410116"/>
                    <a:pt x="290918" y="410116"/>
                  </a:cubicBezTo>
                  <a:cubicBezTo>
                    <a:pt x="241610" y="410116"/>
                    <a:pt x="192302" y="410116"/>
                    <a:pt x="142994" y="410116"/>
                  </a:cubicBezTo>
                  <a:cubicBezTo>
                    <a:pt x="138063" y="410116"/>
                    <a:pt x="133132" y="410116"/>
                    <a:pt x="126229" y="410116"/>
                  </a:cubicBezTo>
                  <a:cubicBezTo>
                    <a:pt x="126229" y="418615"/>
                    <a:pt x="126229" y="423928"/>
                    <a:pt x="126229" y="429240"/>
                  </a:cubicBezTo>
                  <a:cubicBezTo>
                    <a:pt x="126229" y="658735"/>
                    <a:pt x="126229" y="888229"/>
                    <a:pt x="126229" y="1117724"/>
                  </a:cubicBezTo>
                  <a:cubicBezTo>
                    <a:pt x="126229" y="1143223"/>
                    <a:pt x="128201" y="1145348"/>
                    <a:pt x="150883" y="1145348"/>
                  </a:cubicBezTo>
                  <a:cubicBezTo>
                    <a:pt x="390521" y="1145348"/>
                    <a:pt x="630158" y="1145348"/>
                    <a:pt x="869796" y="1145348"/>
                  </a:cubicBezTo>
                  <a:cubicBezTo>
                    <a:pt x="893464" y="1145348"/>
                    <a:pt x="895436" y="1143223"/>
                    <a:pt x="895436" y="1117724"/>
                  </a:cubicBezTo>
                  <a:cubicBezTo>
                    <a:pt x="895436" y="1052913"/>
                    <a:pt x="895436" y="988102"/>
                    <a:pt x="895436" y="923291"/>
                  </a:cubicBezTo>
                  <a:cubicBezTo>
                    <a:pt x="895436" y="916916"/>
                    <a:pt x="897409" y="908416"/>
                    <a:pt x="901353" y="904166"/>
                  </a:cubicBezTo>
                  <a:cubicBezTo>
                    <a:pt x="938827" y="860605"/>
                    <a:pt x="976302" y="818106"/>
                    <a:pt x="1013776" y="774545"/>
                  </a:cubicBezTo>
                  <a:cubicBezTo>
                    <a:pt x="1015748" y="773482"/>
                    <a:pt x="1016734" y="772420"/>
                    <a:pt x="1020679" y="769232"/>
                  </a:cubicBezTo>
                  <a:cubicBezTo>
                    <a:pt x="1020679" y="775607"/>
                    <a:pt x="1021665" y="779857"/>
                    <a:pt x="1021665" y="784107"/>
                  </a:cubicBezTo>
                  <a:cubicBezTo>
                    <a:pt x="1021665" y="902042"/>
                    <a:pt x="1021665" y="1018914"/>
                    <a:pt x="1021665" y="1135786"/>
                  </a:cubicBezTo>
                  <a:cubicBezTo>
                    <a:pt x="1020679" y="1222909"/>
                    <a:pt x="967426" y="1281345"/>
                    <a:pt x="886561" y="1281345"/>
                  </a:cubicBezTo>
                  <a:cubicBezTo>
                    <a:pt x="634103" y="1281345"/>
                    <a:pt x="382631" y="1281345"/>
                    <a:pt x="131160" y="1281345"/>
                  </a:cubicBezTo>
                  <a:cubicBezTo>
                    <a:pt x="55225" y="1281345"/>
                    <a:pt x="0" y="1221847"/>
                    <a:pt x="0" y="1140036"/>
                  </a:cubicBezTo>
                  <a:cubicBezTo>
                    <a:pt x="0" y="872292"/>
                    <a:pt x="0" y="603486"/>
                    <a:pt x="0" y="335742"/>
                  </a:cubicBezTo>
                  <a:cubicBezTo>
                    <a:pt x="0" y="315555"/>
                    <a:pt x="5917" y="298556"/>
                    <a:pt x="18737" y="283681"/>
                  </a:cubicBezTo>
                  <a:cubicBezTo>
                    <a:pt x="99603" y="198683"/>
                    <a:pt x="180468" y="113685"/>
                    <a:pt x="261333" y="28687"/>
                  </a:cubicBezTo>
                  <a:cubicBezTo>
                    <a:pt x="279084" y="9562"/>
                    <a:pt x="300780" y="0"/>
                    <a:pt x="326420"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1350" dirty="0"/>
            </a:p>
          </p:txBody>
        </p:sp>
      </p:grpSp>
      <p:sp>
        <p:nvSpPr>
          <p:cNvPr id="39" name="Freeform 68"/>
          <p:cNvSpPr/>
          <p:nvPr/>
        </p:nvSpPr>
        <p:spPr>
          <a:xfrm>
            <a:off x="1685290" y="1419860"/>
            <a:ext cx="6875145" cy="810260"/>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lumMod val="95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6457" tIns="52490" rIns="52490" bIns="52492" numCol="1" spcCol="1270" anchor="ctr" anchorCtr="0">
            <a:noAutofit/>
          </a:bodyPr>
          <a:lstStyle/>
          <a:p>
            <a:pPr marL="228600" lvl="1" indent="-228600" defTabSz="977900">
              <a:lnSpc>
                <a:spcPct val="120000"/>
              </a:lnSpc>
              <a:spcAft>
                <a:spcPct val="15000"/>
              </a:spcAft>
              <a:buFontTx/>
              <a:buChar char="•"/>
            </a:pPr>
            <a:endParaRPr lang="en-US" sz="570" dirty="0">
              <a:solidFill>
                <a:prstClr val="black">
                  <a:hueOff val="0"/>
                  <a:satOff val="0"/>
                  <a:lumOff val="0"/>
                  <a:alphaOff val="0"/>
                </a:prstClr>
              </a:solidFill>
              <a:latin typeface="Arial" panose="020B0604020202020204" pitchFamily="34" charset="0"/>
              <a:cs typeface="+mn-ea"/>
              <a:sym typeface="Arial" panose="020B0604020202020204" pitchFamily="34" charset="0"/>
            </a:endParaRPr>
          </a:p>
          <a:p>
            <a:pPr marL="228600" lvl="1" indent="-228600" defTabSz="977900">
              <a:lnSpc>
                <a:spcPct val="120000"/>
              </a:lnSpc>
              <a:spcAft>
                <a:spcPct val="15000"/>
              </a:spcAft>
              <a:buFontTx/>
              <a:buChar char="•"/>
            </a:pPr>
            <a:endParaRPr lang="en-US" sz="570" dirty="0">
              <a:solidFill>
                <a:prstClr val="black">
                  <a:hueOff val="0"/>
                  <a:satOff val="0"/>
                  <a:lumOff val="0"/>
                  <a:alphaOff val="0"/>
                </a:prstClr>
              </a:solidFill>
              <a:latin typeface="Arial" panose="020B0604020202020204" pitchFamily="34" charset="0"/>
              <a:cs typeface="+mn-ea"/>
              <a:sym typeface="Arial" panose="020B0604020202020204" pitchFamily="34" charset="0"/>
            </a:endParaRPr>
          </a:p>
        </p:txBody>
      </p:sp>
      <p:sp>
        <p:nvSpPr>
          <p:cNvPr id="41" name="Freeform 45"/>
          <p:cNvSpPr>
            <a:spLocks noEditPoints="1"/>
          </p:cNvSpPr>
          <p:nvPr/>
        </p:nvSpPr>
        <p:spPr bwMode="auto">
          <a:xfrm>
            <a:off x="1803145" y="1734331"/>
            <a:ext cx="229221" cy="229220"/>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a:noFill/>
          </a:ln>
          <a:effectLst>
            <a:outerShdw blurRad="63500" algn="ctr" rotWithShape="0">
              <a:prstClr val="black">
                <a:alpha val="40000"/>
              </a:prstClr>
            </a:outerShdw>
          </a:effectLst>
        </p:spPr>
        <p:txBody>
          <a:bodyPr vert="horz" wrap="square" lIns="91435" tIns="45717" rIns="91435" bIns="45717" numCol="1" anchor="t" anchorCtr="0" compatLnSpc="1"/>
          <a:lstStyle/>
          <a:p>
            <a:pPr>
              <a:lnSpc>
                <a:spcPct val="120000"/>
              </a:lnSpc>
            </a:pPr>
            <a:endParaRPr lang="en-US" sz="570" dirty="0">
              <a:solidFill>
                <a:prstClr val="black"/>
              </a:solidFill>
              <a:latin typeface="Arial" panose="020B0604020202020204" pitchFamily="34" charset="0"/>
              <a:cs typeface="+mn-ea"/>
              <a:sym typeface="Arial" panose="020B0604020202020204" pitchFamily="34" charset="0"/>
            </a:endParaRPr>
          </a:p>
        </p:txBody>
      </p:sp>
      <p:sp>
        <p:nvSpPr>
          <p:cNvPr id="42" name="Rounded Rectangle 67"/>
          <p:cNvSpPr/>
          <p:nvPr/>
        </p:nvSpPr>
        <p:spPr>
          <a:xfrm>
            <a:off x="875039" y="1419622"/>
            <a:ext cx="810000" cy="810000"/>
          </a:xfrm>
          <a:prstGeom prst="roundRect">
            <a:avLst/>
          </a:prstGeom>
          <a:solidFill>
            <a:schemeClr val="accent1"/>
          </a:solidFill>
          <a:ln>
            <a:noFill/>
          </a:ln>
          <a:effectLst>
            <a:outerShdw blurRad="63500" algn="ctr" rotWithShape="0">
              <a:prstClr val="black">
                <a:alpha val="40000"/>
              </a:prstClr>
            </a:outerShdw>
          </a:effectLst>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a:lnSpc>
                <a:spcPct val="120000"/>
              </a:lnSpc>
              <a:spcAft>
                <a:spcPct val="35000"/>
              </a:spcAft>
              <a:defRPr/>
            </a:pPr>
            <a:r>
              <a:rPr lang="en-US" sz="2700" dirty="0">
                <a:solidFill>
                  <a:prstClr val="white"/>
                </a:solidFill>
                <a:latin typeface="Agency FB" panose="020B0503020202020204" pitchFamily="34" charset="0"/>
                <a:cs typeface="+mn-ea"/>
                <a:sym typeface="Arial" panose="020B0604020202020204" pitchFamily="34" charset="0"/>
              </a:rPr>
              <a:t>01</a:t>
            </a:r>
          </a:p>
        </p:txBody>
      </p:sp>
      <p:sp>
        <p:nvSpPr>
          <p:cNvPr id="50" name="Freeform 68"/>
          <p:cNvSpPr/>
          <p:nvPr/>
        </p:nvSpPr>
        <p:spPr>
          <a:xfrm>
            <a:off x="1685290" y="2484755"/>
            <a:ext cx="6875145" cy="810260"/>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lumMod val="95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6457" tIns="52490" rIns="52490" bIns="52492" numCol="1" spcCol="1270" anchor="ctr" anchorCtr="0">
            <a:noAutofit/>
          </a:bodyPr>
          <a:lstStyle/>
          <a:p>
            <a:pPr marL="228600" lvl="1" indent="-228600" defTabSz="977900">
              <a:lnSpc>
                <a:spcPct val="120000"/>
              </a:lnSpc>
              <a:spcAft>
                <a:spcPct val="15000"/>
              </a:spcAft>
              <a:buFontTx/>
              <a:buChar char="•"/>
            </a:pPr>
            <a:endParaRPr lang="en-US" sz="570" dirty="0">
              <a:solidFill>
                <a:prstClr val="black">
                  <a:hueOff val="0"/>
                  <a:satOff val="0"/>
                  <a:lumOff val="0"/>
                  <a:alphaOff val="0"/>
                </a:prstClr>
              </a:solidFill>
              <a:latin typeface="Arial" panose="020B0604020202020204" pitchFamily="34" charset="0"/>
              <a:cs typeface="+mn-ea"/>
              <a:sym typeface="Arial" panose="020B0604020202020204" pitchFamily="34" charset="0"/>
            </a:endParaRPr>
          </a:p>
          <a:p>
            <a:pPr marL="228600" lvl="1" indent="-228600" defTabSz="977900">
              <a:lnSpc>
                <a:spcPct val="120000"/>
              </a:lnSpc>
              <a:spcAft>
                <a:spcPct val="15000"/>
              </a:spcAft>
              <a:buFontTx/>
              <a:buChar char="•"/>
            </a:pPr>
            <a:endParaRPr lang="en-US" sz="570" dirty="0">
              <a:solidFill>
                <a:prstClr val="black">
                  <a:hueOff val="0"/>
                  <a:satOff val="0"/>
                  <a:lumOff val="0"/>
                  <a:alphaOff val="0"/>
                </a:prstClr>
              </a:solidFill>
              <a:latin typeface="Arial" panose="020B0604020202020204" pitchFamily="34" charset="0"/>
              <a:cs typeface="+mn-ea"/>
              <a:sym typeface="Arial" panose="020B0604020202020204" pitchFamily="34" charset="0"/>
            </a:endParaRPr>
          </a:p>
        </p:txBody>
      </p:sp>
      <p:sp>
        <p:nvSpPr>
          <p:cNvPr id="52" name="Freeform 45"/>
          <p:cNvSpPr>
            <a:spLocks noEditPoints="1"/>
          </p:cNvSpPr>
          <p:nvPr/>
        </p:nvSpPr>
        <p:spPr bwMode="auto">
          <a:xfrm>
            <a:off x="1803145" y="2775797"/>
            <a:ext cx="229221" cy="229220"/>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a:noFill/>
          </a:ln>
          <a:effectLst>
            <a:outerShdw blurRad="63500" algn="ctr" rotWithShape="0">
              <a:prstClr val="black">
                <a:alpha val="40000"/>
              </a:prstClr>
            </a:outerShdw>
          </a:effectLst>
        </p:spPr>
        <p:txBody>
          <a:bodyPr vert="horz" wrap="square" lIns="91435" tIns="45717" rIns="91435" bIns="45717" numCol="1" anchor="t" anchorCtr="0" compatLnSpc="1"/>
          <a:lstStyle/>
          <a:p>
            <a:pPr>
              <a:lnSpc>
                <a:spcPct val="120000"/>
              </a:lnSpc>
            </a:pPr>
            <a:endParaRPr lang="en-US" sz="570" dirty="0">
              <a:solidFill>
                <a:prstClr val="black"/>
              </a:solidFill>
              <a:latin typeface="Arial" panose="020B0604020202020204" pitchFamily="34" charset="0"/>
              <a:cs typeface="+mn-ea"/>
              <a:sym typeface="Arial" panose="020B0604020202020204" pitchFamily="34" charset="0"/>
            </a:endParaRPr>
          </a:p>
        </p:txBody>
      </p:sp>
      <p:sp>
        <p:nvSpPr>
          <p:cNvPr id="53" name="Rounded Rectangle 67"/>
          <p:cNvSpPr/>
          <p:nvPr/>
        </p:nvSpPr>
        <p:spPr>
          <a:xfrm>
            <a:off x="875039" y="2461088"/>
            <a:ext cx="810000" cy="810000"/>
          </a:xfrm>
          <a:prstGeom prst="roundRect">
            <a:avLst/>
          </a:prstGeom>
          <a:solidFill>
            <a:schemeClr val="accent2"/>
          </a:solidFill>
          <a:ln>
            <a:noFill/>
          </a:ln>
          <a:effectLst>
            <a:outerShdw blurRad="63500" algn="ctr" rotWithShape="0">
              <a:prstClr val="black">
                <a:alpha val="40000"/>
              </a:prstClr>
            </a:outerShdw>
          </a:effectLst>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a:lnSpc>
                <a:spcPct val="120000"/>
              </a:lnSpc>
              <a:spcAft>
                <a:spcPct val="35000"/>
              </a:spcAft>
              <a:defRPr/>
            </a:pPr>
            <a:r>
              <a:rPr lang="en-US" sz="2700" dirty="0">
                <a:solidFill>
                  <a:prstClr val="white"/>
                </a:solidFill>
                <a:latin typeface="Agency FB" panose="020B0503020202020204" pitchFamily="34" charset="0"/>
                <a:cs typeface="+mn-ea"/>
                <a:sym typeface="Arial" panose="020B0604020202020204" pitchFamily="34" charset="0"/>
              </a:rPr>
              <a:t>02</a:t>
            </a:r>
          </a:p>
        </p:txBody>
      </p:sp>
      <p:sp>
        <p:nvSpPr>
          <p:cNvPr id="61" name="Freeform 68"/>
          <p:cNvSpPr/>
          <p:nvPr/>
        </p:nvSpPr>
        <p:spPr>
          <a:xfrm>
            <a:off x="1685290" y="3502660"/>
            <a:ext cx="6875780" cy="1306830"/>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lumMod val="95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6457" tIns="52490" rIns="52490" bIns="52492" numCol="1" spcCol="1270" anchor="ctr" anchorCtr="0">
            <a:noAutofit/>
          </a:bodyPr>
          <a:lstStyle/>
          <a:p>
            <a:pPr marL="228600" lvl="1" indent="-228600" defTabSz="977900">
              <a:lnSpc>
                <a:spcPct val="120000"/>
              </a:lnSpc>
              <a:spcAft>
                <a:spcPct val="15000"/>
              </a:spcAft>
              <a:buFontTx/>
              <a:buChar char="•"/>
            </a:pPr>
            <a:endParaRPr lang="en-US" sz="570" dirty="0">
              <a:solidFill>
                <a:prstClr val="black">
                  <a:hueOff val="0"/>
                  <a:satOff val="0"/>
                  <a:lumOff val="0"/>
                  <a:alphaOff val="0"/>
                </a:prstClr>
              </a:solidFill>
              <a:latin typeface="Arial" panose="020B0604020202020204" pitchFamily="34" charset="0"/>
              <a:cs typeface="+mn-ea"/>
              <a:sym typeface="Arial" panose="020B0604020202020204" pitchFamily="34" charset="0"/>
            </a:endParaRPr>
          </a:p>
          <a:p>
            <a:pPr marL="228600" lvl="1" indent="-228600" defTabSz="977900">
              <a:lnSpc>
                <a:spcPct val="120000"/>
              </a:lnSpc>
              <a:spcAft>
                <a:spcPct val="15000"/>
              </a:spcAft>
              <a:buFontTx/>
              <a:buChar char="•"/>
            </a:pPr>
            <a:endParaRPr lang="en-US" sz="570" dirty="0">
              <a:solidFill>
                <a:prstClr val="black">
                  <a:hueOff val="0"/>
                  <a:satOff val="0"/>
                  <a:lumOff val="0"/>
                  <a:alphaOff val="0"/>
                </a:prstClr>
              </a:solidFill>
              <a:latin typeface="Arial" panose="020B0604020202020204" pitchFamily="34" charset="0"/>
              <a:cs typeface="+mn-ea"/>
              <a:sym typeface="Arial" panose="020B0604020202020204" pitchFamily="34" charset="0"/>
            </a:endParaRPr>
          </a:p>
        </p:txBody>
      </p:sp>
      <p:sp>
        <p:nvSpPr>
          <p:cNvPr id="63" name="Freeform 45"/>
          <p:cNvSpPr>
            <a:spLocks noEditPoints="1"/>
          </p:cNvSpPr>
          <p:nvPr/>
        </p:nvSpPr>
        <p:spPr bwMode="auto">
          <a:xfrm>
            <a:off x="1803145" y="3817264"/>
            <a:ext cx="229221" cy="229220"/>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a:noFill/>
          </a:ln>
          <a:effectLst>
            <a:outerShdw blurRad="63500" algn="ctr" rotWithShape="0">
              <a:prstClr val="black">
                <a:alpha val="40000"/>
              </a:prstClr>
            </a:outerShdw>
          </a:effectLst>
        </p:spPr>
        <p:txBody>
          <a:bodyPr vert="horz" wrap="square" lIns="91435" tIns="45717" rIns="91435" bIns="45717" numCol="1" anchor="t" anchorCtr="0" compatLnSpc="1"/>
          <a:lstStyle/>
          <a:p>
            <a:pPr>
              <a:lnSpc>
                <a:spcPct val="120000"/>
              </a:lnSpc>
            </a:pPr>
            <a:endParaRPr lang="en-US" sz="570" dirty="0">
              <a:solidFill>
                <a:prstClr val="black"/>
              </a:solidFill>
              <a:latin typeface="Arial" panose="020B0604020202020204" pitchFamily="34" charset="0"/>
              <a:cs typeface="+mn-ea"/>
              <a:sym typeface="Arial" panose="020B0604020202020204" pitchFamily="34" charset="0"/>
            </a:endParaRPr>
          </a:p>
        </p:txBody>
      </p:sp>
      <p:sp>
        <p:nvSpPr>
          <p:cNvPr id="64" name="Rounded Rectangle 67"/>
          <p:cNvSpPr/>
          <p:nvPr/>
        </p:nvSpPr>
        <p:spPr>
          <a:xfrm>
            <a:off x="875039" y="3502555"/>
            <a:ext cx="810000" cy="810000"/>
          </a:xfrm>
          <a:prstGeom prst="roundRect">
            <a:avLst/>
          </a:prstGeom>
          <a:solidFill>
            <a:schemeClr val="accent1"/>
          </a:solidFill>
          <a:ln>
            <a:noFill/>
          </a:ln>
          <a:effectLst>
            <a:outerShdw blurRad="63500" algn="ctr" rotWithShape="0">
              <a:prstClr val="black">
                <a:alpha val="40000"/>
              </a:prstClr>
            </a:outerShdw>
          </a:effectLst>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a:lnSpc>
                <a:spcPct val="120000"/>
              </a:lnSpc>
              <a:spcAft>
                <a:spcPct val="35000"/>
              </a:spcAft>
              <a:defRPr/>
            </a:pPr>
            <a:r>
              <a:rPr lang="en-US" sz="2700" dirty="0">
                <a:solidFill>
                  <a:prstClr val="white"/>
                </a:solidFill>
                <a:latin typeface="Agency FB" panose="020B0503020202020204" pitchFamily="34" charset="0"/>
                <a:cs typeface="+mn-ea"/>
                <a:sym typeface="Arial" panose="020B0604020202020204" pitchFamily="34" charset="0"/>
              </a:rPr>
              <a:t>03</a:t>
            </a:r>
          </a:p>
        </p:txBody>
      </p:sp>
      <p:sp>
        <p:nvSpPr>
          <p:cNvPr id="2" name="Text Box 1"/>
          <p:cNvSpPr txBox="1"/>
          <p:nvPr/>
        </p:nvSpPr>
        <p:spPr>
          <a:xfrm>
            <a:off x="2191385" y="1487805"/>
            <a:ext cx="5974080" cy="922020"/>
          </a:xfrm>
          <a:prstGeom prst="rect">
            <a:avLst/>
          </a:prstGeom>
          <a:noFill/>
        </p:spPr>
        <p:txBody>
          <a:bodyPr wrap="square" rtlCol="0">
            <a:spAutoFit/>
          </a:bodyPr>
          <a:lstStyle/>
          <a:p>
            <a:r>
              <a:rPr lang="en-US" dirty="0">
                <a:sym typeface="+mn-ea"/>
              </a:rPr>
              <a:t>Processing the data in cloud makes it much faster and efficient than traditional processing</a:t>
            </a:r>
            <a:endParaRPr lang="en-US" dirty="0"/>
          </a:p>
          <a:p>
            <a:endParaRPr lang="en-US"/>
          </a:p>
        </p:txBody>
      </p:sp>
      <p:sp>
        <p:nvSpPr>
          <p:cNvPr id="3" name="Text Box 2"/>
          <p:cNvSpPr txBox="1"/>
          <p:nvPr/>
        </p:nvSpPr>
        <p:spPr>
          <a:xfrm>
            <a:off x="2191385" y="2567940"/>
            <a:ext cx="5905500" cy="645160"/>
          </a:xfrm>
          <a:prstGeom prst="rect">
            <a:avLst/>
          </a:prstGeom>
          <a:noFill/>
        </p:spPr>
        <p:txBody>
          <a:bodyPr wrap="square" rtlCol="0">
            <a:spAutoFit/>
          </a:bodyPr>
          <a:lstStyle/>
          <a:p>
            <a:r>
              <a:rPr lang="en-US"/>
              <a:t>CNNs are a much less flexible model compared to a fully connected network.</a:t>
            </a:r>
          </a:p>
        </p:txBody>
      </p:sp>
      <p:sp>
        <p:nvSpPr>
          <p:cNvPr id="5" name="Text Box 4"/>
          <p:cNvSpPr txBox="1"/>
          <p:nvPr/>
        </p:nvSpPr>
        <p:spPr>
          <a:xfrm>
            <a:off x="2191385" y="3609975"/>
            <a:ext cx="5958840" cy="1198880"/>
          </a:xfrm>
          <a:prstGeom prst="rect">
            <a:avLst/>
          </a:prstGeom>
          <a:noFill/>
        </p:spPr>
        <p:txBody>
          <a:bodyPr wrap="square" rtlCol="0">
            <a:spAutoFit/>
          </a:bodyPr>
          <a:lstStyle/>
          <a:p>
            <a:pPr algn="just"/>
            <a:r>
              <a:rPr lang="en-US"/>
              <a:t>In disparity map algorithm it makes out the images from stereo cameras thus two cameras are been used one to collect the data set image and other for the 3d image point cloud. </a:t>
            </a:r>
          </a:p>
        </p:txBody>
      </p:sp>
    </p:spTree>
    <p:custDataLst>
      <p:tags r:id="rId1"/>
    </p:custDataLst>
  </p:cSld>
  <p:clrMapOvr>
    <a:masterClrMapping/>
  </p:clrMapOvr>
  <mc:AlternateContent xmlns:mc="http://schemas.openxmlformats.org/markup-compatibility/2006">
    <mc:Choice xmlns:p14="http://schemas.microsoft.com/office/powerpoint/2010/main" xmlns="" Requires="p14">
      <p:transition spd="med" p14:dur="699" advTm="71000">
        <p:fade/>
      </p:transition>
    </mc:Choice>
    <mc:Fallback>
      <p:transition spd="med" advTm="7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360"/>
                                          </p:val>
                                        </p:tav>
                                        <p:tav tm="100000">
                                          <p:val>
                                            <p:fltVal val="0"/>
                                          </p:val>
                                        </p:tav>
                                      </p:tavLst>
                                    </p:anim>
                                    <p:animEffect transition="in" filter="fade">
                                      <p:cBhvr>
                                        <p:cTn id="10" dur="500"/>
                                        <p:tgtEl>
                                          <p:spTgt spid="9"/>
                                        </p:tgtEl>
                                      </p:cBhvr>
                                    </p:animEffect>
                                  </p:childTnLst>
                                </p:cTn>
                              </p:par>
                            </p:childTnLst>
                          </p:cTn>
                        </p:par>
                        <p:par>
                          <p:cTn id="11" fill="hold">
                            <p:stCondLst>
                              <p:cond delay="500"/>
                            </p:stCondLst>
                            <p:childTnLst>
                              <p:par>
                                <p:cTn id="12" presetID="2" presetClass="entr" presetSubtype="8" accel="50000" decel="50000" fill="hold" grpId="0" nodeType="afterEffect">
                                  <p:stCondLst>
                                    <p:cond delay="0"/>
                                  </p:stCondLst>
                                  <p:childTnLst>
                                    <p:set>
                                      <p:cBhvr>
                                        <p:cTn id="13" dur="1" fill="hold">
                                          <p:stCondLst>
                                            <p:cond delay="0"/>
                                          </p:stCondLst>
                                        </p:cTn>
                                        <p:tgtEl>
                                          <p:spTgt spid="42"/>
                                        </p:tgtEl>
                                        <p:attrNameLst>
                                          <p:attrName>style.visibility</p:attrName>
                                        </p:attrNameLst>
                                      </p:cBhvr>
                                      <p:to>
                                        <p:strVal val="visible"/>
                                      </p:to>
                                    </p:set>
                                    <p:anim calcmode="lin" valueType="num">
                                      <p:cBhvr additive="base">
                                        <p:cTn id="14" dur="500" fill="hold"/>
                                        <p:tgtEl>
                                          <p:spTgt spid="42"/>
                                        </p:tgtEl>
                                        <p:attrNameLst>
                                          <p:attrName>ppt_x</p:attrName>
                                        </p:attrNameLst>
                                      </p:cBhvr>
                                      <p:tavLst>
                                        <p:tav tm="0">
                                          <p:val>
                                            <p:strVal val="0-#ppt_w/2"/>
                                          </p:val>
                                        </p:tav>
                                        <p:tav tm="100000">
                                          <p:val>
                                            <p:strVal val="#ppt_x"/>
                                          </p:val>
                                        </p:tav>
                                      </p:tavLst>
                                    </p:anim>
                                    <p:anim calcmode="lin" valueType="num">
                                      <p:cBhvr additive="base">
                                        <p:cTn id="15" dur="500" fill="hold"/>
                                        <p:tgtEl>
                                          <p:spTgt spid="42"/>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left)">
                                      <p:cBhvr>
                                        <p:cTn id="19" dur="500"/>
                                        <p:tgtEl>
                                          <p:spTgt spid="39"/>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41"/>
                                        </p:tgtEl>
                                        <p:attrNameLst>
                                          <p:attrName>style.visibility</p:attrName>
                                        </p:attrNameLst>
                                      </p:cBhvr>
                                      <p:to>
                                        <p:strVal val="visible"/>
                                      </p:to>
                                    </p:set>
                                    <p:anim calcmode="lin" valueType="num">
                                      <p:cBhvr>
                                        <p:cTn id="23" dur="500" fill="hold"/>
                                        <p:tgtEl>
                                          <p:spTgt spid="41"/>
                                        </p:tgtEl>
                                        <p:attrNameLst>
                                          <p:attrName>ppt_w</p:attrName>
                                        </p:attrNameLst>
                                      </p:cBhvr>
                                      <p:tavLst>
                                        <p:tav tm="0">
                                          <p:val>
                                            <p:fltVal val="0"/>
                                          </p:val>
                                        </p:tav>
                                        <p:tav tm="100000">
                                          <p:val>
                                            <p:strVal val="#ppt_w"/>
                                          </p:val>
                                        </p:tav>
                                      </p:tavLst>
                                    </p:anim>
                                    <p:anim calcmode="lin" valueType="num">
                                      <p:cBhvr>
                                        <p:cTn id="24" dur="500" fill="hold"/>
                                        <p:tgtEl>
                                          <p:spTgt spid="41"/>
                                        </p:tgtEl>
                                        <p:attrNameLst>
                                          <p:attrName>ppt_h</p:attrName>
                                        </p:attrNameLst>
                                      </p:cBhvr>
                                      <p:tavLst>
                                        <p:tav tm="0">
                                          <p:val>
                                            <p:fltVal val="0"/>
                                          </p:val>
                                        </p:tav>
                                        <p:tav tm="100000">
                                          <p:val>
                                            <p:strVal val="#ppt_h"/>
                                          </p:val>
                                        </p:tav>
                                      </p:tavLst>
                                    </p:anim>
                                    <p:animEffect transition="in" filter="fade">
                                      <p:cBhvr>
                                        <p:cTn id="25" dur="500"/>
                                        <p:tgtEl>
                                          <p:spTgt spid="41"/>
                                        </p:tgtEl>
                                      </p:cBhvr>
                                    </p:animEffect>
                                  </p:childTnLst>
                                </p:cTn>
                              </p:par>
                            </p:childTnLst>
                          </p:cTn>
                        </p:par>
                        <p:par>
                          <p:cTn id="26" fill="hold">
                            <p:stCondLst>
                              <p:cond delay="2000"/>
                            </p:stCondLst>
                            <p:childTnLst>
                              <p:par>
                                <p:cTn id="27" presetID="2" presetClass="entr" presetSubtype="8" accel="50000" decel="50000" fill="hold" grpId="0" nodeType="afterEffect">
                                  <p:stCondLst>
                                    <p:cond delay="0"/>
                                  </p:stCondLst>
                                  <p:childTnLst>
                                    <p:set>
                                      <p:cBhvr>
                                        <p:cTn id="28" dur="1" fill="hold">
                                          <p:stCondLst>
                                            <p:cond delay="0"/>
                                          </p:stCondLst>
                                        </p:cTn>
                                        <p:tgtEl>
                                          <p:spTgt spid="53"/>
                                        </p:tgtEl>
                                        <p:attrNameLst>
                                          <p:attrName>style.visibility</p:attrName>
                                        </p:attrNameLst>
                                      </p:cBhvr>
                                      <p:to>
                                        <p:strVal val="visible"/>
                                      </p:to>
                                    </p:set>
                                    <p:anim calcmode="lin" valueType="num">
                                      <p:cBhvr additive="base">
                                        <p:cTn id="29" dur="500" fill="hold"/>
                                        <p:tgtEl>
                                          <p:spTgt spid="53"/>
                                        </p:tgtEl>
                                        <p:attrNameLst>
                                          <p:attrName>ppt_x</p:attrName>
                                        </p:attrNameLst>
                                      </p:cBhvr>
                                      <p:tavLst>
                                        <p:tav tm="0">
                                          <p:val>
                                            <p:strVal val="0-#ppt_w/2"/>
                                          </p:val>
                                        </p:tav>
                                        <p:tav tm="100000">
                                          <p:val>
                                            <p:strVal val="#ppt_x"/>
                                          </p:val>
                                        </p:tav>
                                      </p:tavLst>
                                    </p:anim>
                                    <p:anim calcmode="lin" valueType="num">
                                      <p:cBhvr additive="base">
                                        <p:cTn id="30" dur="500" fill="hold"/>
                                        <p:tgtEl>
                                          <p:spTgt spid="53"/>
                                        </p:tgtEl>
                                        <p:attrNameLst>
                                          <p:attrName>ppt_y</p:attrName>
                                        </p:attrNameLst>
                                      </p:cBhvr>
                                      <p:tavLst>
                                        <p:tav tm="0">
                                          <p:val>
                                            <p:strVal val="#ppt_y"/>
                                          </p:val>
                                        </p:tav>
                                        <p:tav tm="100000">
                                          <p:val>
                                            <p:strVal val="#ppt_y"/>
                                          </p:val>
                                        </p:tav>
                                      </p:tavLst>
                                    </p:anim>
                                  </p:childTnLst>
                                </p:cTn>
                              </p:par>
                            </p:childTnLst>
                          </p:cTn>
                        </p:par>
                        <p:par>
                          <p:cTn id="31" fill="hold">
                            <p:stCondLst>
                              <p:cond delay="2500"/>
                            </p:stCondLst>
                            <p:childTnLst>
                              <p:par>
                                <p:cTn id="32" presetID="22" presetClass="entr" presetSubtype="8" fill="hold" grpId="0" nodeType="after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left)">
                                      <p:cBhvr>
                                        <p:cTn id="34" dur="500"/>
                                        <p:tgtEl>
                                          <p:spTgt spid="50"/>
                                        </p:tgtEl>
                                      </p:cBhvr>
                                    </p:animEffect>
                                  </p:childTnLst>
                                </p:cTn>
                              </p:par>
                            </p:childTnLst>
                          </p:cTn>
                        </p:par>
                        <p:par>
                          <p:cTn id="35" fill="hold">
                            <p:stCondLst>
                              <p:cond delay="3000"/>
                            </p:stCondLst>
                            <p:childTnLst>
                              <p:par>
                                <p:cTn id="36" presetID="53" presetClass="entr" presetSubtype="16" fill="hold" grpId="0" nodeType="afterEffect">
                                  <p:stCondLst>
                                    <p:cond delay="0"/>
                                  </p:stCondLst>
                                  <p:childTnLst>
                                    <p:set>
                                      <p:cBhvr>
                                        <p:cTn id="37" dur="1" fill="hold">
                                          <p:stCondLst>
                                            <p:cond delay="0"/>
                                          </p:stCondLst>
                                        </p:cTn>
                                        <p:tgtEl>
                                          <p:spTgt spid="52"/>
                                        </p:tgtEl>
                                        <p:attrNameLst>
                                          <p:attrName>style.visibility</p:attrName>
                                        </p:attrNameLst>
                                      </p:cBhvr>
                                      <p:to>
                                        <p:strVal val="visible"/>
                                      </p:to>
                                    </p:set>
                                    <p:anim calcmode="lin" valueType="num">
                                      <p:cBhvr>
                                        <p:cTn id="38" dur="500" fill="hold"/>
                                        <p:tgtEl>
                                          <p:spTgt spid="52"/>
                                        </p:tgtEl>
                                        <p:attrNameLst>
                                          <p:attrName>ppt_w</p:attrName>
                                        </p:attrNameLst>
                                      </p:cBhvr>
                                      <p:tavLst>
                                        <p:tav tm="0">
                                          <p:val>
                                            <p:fltVal val="0"/>
                                          </p:val>
                                        </p:tav>
                                        <p:tav tm="100000">
                                          <p:val>
                                            <p:strVal val="#ppt_w"/>
                                          </p:val>
                                        </p:tav>
                                      </p:tavLst>
                                    </p:anim>
                                    <p:anim calcmode="lin" valueType="num">
                                      <p:cBhvr>
                                        <p:cTn id="39" dur="500" fill="hold"/>
                                        <p:tgtEl>
                                          <p:spTgt spid="52"/>
                                        </p:tgtEl>
                                        <p:attrNameLst>
                                          <p:attrName>ppt_h</p:attrName>
                                        </p:attrNameLst>
                                      </p:cBhvr>
                                      <p:tavLst>
                                        <p:tav tm="0">
                                          <p:val>
                                            <p:fltVal val="0"/>
                                          </p:val>
                                        </p:tav>
                                        <p:tav tm="100000">
                                          <p:val>
                                            <p:strVal val="#ppt_h"/>
                                          </p:val>
                                        </p:tav>
                                      </p:tavLst>
                                    </p:anim>
                                    <p:animEffect transition="in" filter="fade">
                                      <p:cBhvr>
                                        <p:cTn id="40" dur="500"/>
                                        <p:tgtEl>
                                          <p:spTgt spid="52"/>
                                        </p:tgtEl>
                                      </p:cBhvr>
                                    </p:animEffect>
                                  </p:childTnLst>
                                </p:cTn>
                              </p:par>
                            </p:childTnLst>
                          </p:cTn>
                        </p:par>
                        <p:par>
                          <p:cTn id="41" fill="hold">
                            <p:stCondLst>
                              <p:cond delay="3500"/>
                            </p:stCondLst>
                            <p:childTnLst>
                              <p:par>
                                <p:cTn id="42" presetID="2" presetClass="entr" presetSubtype="8" accel="50000" decel="50000" fill="hold" grpId="0" nodeType="afterEffect">
                                  <p:stCondLst>
                                    <p:cond delay="0"/>
                                  </p:stCondLst>
                                  <p:childTnLst>
                                    <p:set>
                                      <p:cBhvr>
                                        <p:cTn id="43" dur="1" fill="hold">
                                          <p:stCondLst>
                                            <p:cond delay="0"/>
                                          </p:stCondLst>
                                        </p:cTn>
                                        <p:tgtEl>
                                          <p:spTgt spid="64"/>
                                        </p:tgtEl>
                                        <p:attrNameLst>
                                          <p:attrName>style.visibility</p:attrName>
                                        </p:attrNameLst>
                                      </p:cBhvr>
                                      <p:to>
                                        <p:strVal val="visible"/>
                                      </p:to>
                                    </p:set>
                                    <p:anim calcmode="lin" valueType="num">
                                      <p:cBhvr additive="base">
                                        <p:cTn id="44" dur="500" fill="hold"/>
                                        <p:tgtEl>
                                          <p:spTgt spid="64"/>
                                        </p:tgtEl>
                                        <p:attrNameLst>
                                          <p:attrName>ppt_x</p:attrName>
                                        </p:attrNameLst>
                                      </p:cBhvr>
                                      <p:tavLst>
                                        <p:tav tm="0">
                                          <p:val>
                                            <p:strVal val="0-#ppt_w/2"/>
                                          </p:val>
                                        </p:tav>
                                        <p:tav tm="100000">
                                          <p:val>
                                            <p:strVal val="#ppt_x"/>
                                          </p:val>
                                        </p:tav>
                                      </p:tavLst>
                                    </p:anim>
                                    <p:anim calcmode="lin" valueType="num">
                                      <p:cBhvr additive="base">
                                        <p:cTn id="45" dur="500" fill="hold"/>
                                        <p:tgtEl>
                                          <p:spTgt spid="64"/>
                                        </p:tgtEl>
                                        <p:attrNameLst>
                                          <p:attrName>ppt_y</p:attrName>
                                        </p:attrNameLst>
                                      </p:cBhvr>
                                      <p:tavLst>
                                        <p:tav tm="0">
                                          <p:val>
                                            <p:strVal val="#ppt_y"/>
                                          </p:val>
                                        </p:tav>
                                        <p:tav tm="100000">
                                          <p:val>
                                            <p:strVal val="#ppt_y"/>
                                          </p:val>
                                        </p:tav>
                                      </p:tavLst>
                                    </p:anim>
                                  </p:childTnLst>
                                </p:cTn>
                              </p:par>
                            </p:childTnLst>
                          </p:cTn>
                        </p:par>
                        <p:par>
                          <p:cTn id="46" fill="hold">
                            <p:stCondLst>
                              <p:cond delay="4000"/>
                            </p:stCondLst>
                            <p:childTnLst>
                              <p:par>
                                <p:cTn id="47" presetID="22" presetClass="entr" presetSubtype="8" fill="hold" grpId="0" nodeType="after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wipe(left)">
                                      <p:cBhvr>
                                        <p:cTn id="49" dur="500"/>
                                        <p:tgtEl>
                                          <p:spTgt spid="61"/>
                                        </p:tgtEl>
                                      </p:cBhvr>
                                    </p:animEffect>
                                  </p:childTnLst>
                                </p:cTn>
                              </p:par>
                            </p:childTnLst>
                          </p:cTn>
                        </p:par>
                        <p:par>
                          <p:cTn id="50" fill="hold">
                            <p:stCondLst>
                              <p:cond delay="4500"/>
                            </p:stCondLst>
                            <p:childTnLst>
                              <p:par>
                                <p:cTn id="51" presetID="53" presetClass="entr" presetSubtype="16" fill="hold" grpId="0" nodeType="afterEffect">
                                  <p:stCondLst>
                                    <p:cond delay="0"/>
                                  </p:stCondLst>
                                  <p:childTnLst>
                                    <p:set>
                                      <p:cBhvr>
                                        <p:cTn id="52" dur="1" fill="hold">
                                          <p:stCondLst>
                                            <p:cond delay="0"/>
                                          </p:stCondLst>
                                        </p:cTn>
                                        <p:tgtEl>
                                          <p:spTgt spid="63"/>
                                        </p:tgtEl>
                                        <p:attrNameLst>
                                          <p:attrName>style.visibility</p:attrName>
                                        </p:attrNameLst>
                                      </p:cBhvr>
                                      <p:to>
                                        <p:strVal val="visible"/>
                                      </p:to>
                                    </p:set>
                                    <p:anim calcmode="lin" valueType="num">
                                      <p:cBhvr>
                                        <p:cTn id="53" dur="500" fill="hold"/>
                                        <p:tgtEl>
                                          <p:spTgt spid="63"/>
                                        </p:tgtEl>
                                        <p:attrNameLst>
                                          <p:attrName>ppt_w</p:attrName>
                                        </p:attrNameLst>
                                      </p:cBhvr>
                                      <p:tavLst>
                                        <p:tav tm="0">
                                          <p:val>
                                            <p:fltVal val="0"/>
                                          </p:val>
                                        </p:tav>
                                        <p:tav tm="100000">
                                          <p:val>
                                            <p:strVal val="#ppt_w"/>
                                          </p:val>
                                        </p:tav>
                                      </p:tavLst>
                                    </p:anim>
                                    <p:anim calcmode="lin" valueType="num">
                                      <p:cBhvr>
                                        <p:cTn id="54" dur="500" fill="hold"/>
                                        <p:tgtEl>
                                          <p:spTgt spid="63"/>
                                        </p:tgtEl>
                                        <p:attrNameLst>
                                          <p:attrName>ppt_h</p:attrName>
                                        </p:attrNameLst>
                                      </p:cBhvr>
                                      <p:tavLst>
                                        <p:tav tm="0">
                                          <p:val>
                                            <p:fltVal val="0"/>
                                          </p:val>
                                        </p:tav>
                                        <p:tav tm="100000">
                                          <p:val>
                                            <p:strVal val="#ppt_h"/>
                                          </p:val>
                                        </p:tav>
                                      </p:tavLst>
                                    </p:anim>
                                    <p:animEffect transition="in" filter="fade">
                                      <p:cBhvr>
                                        <p:cTn id="55"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ldLvl="0" animBg="1"/>
      <p:bldP spid="41" grpId="0" animBg="1"/>
      <p:bldP spid="42" grpId="0" animBg="1"/>
      <p:bldP spid="50" grpId="0" bldLvl="0" animBg="1"/>
      <p:bldP spid="52" grpId="0" animBg="1"/>
      <p:bldP spid="53" grpId="0" animBg="1"/>
      <p:bldP spid="61" grpId="0" bldLvl="0" animBg="1"/>
      <p:bldP spid="63" grpId="0" animBg="1"/>
      <p:bldP spid="6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27584" y="412671"/>
            <a:ext cx="3096716" cy="429895"/>
          </a:xfrm>
          <a:prstGeom prst="rect">
            <a:avLst/>
          </a:prstGeom>
        </p:spPr>
        <p:txBody>
          <a:bodyPr wrap="square">
            <a:spAutoFit/>
          </a:bodyPr>
          <a:lstStyle/>
          <a:p>
            <a:pPr>
              <a:lnSpc>
                <a:spcPct val="100000"/>
              </a:lnSpc>
            </a:pPr>
            <a:r>
              <a:rPr lang="en-US" sz="2200" dirty="0">
                <a:solidFill>
                  <a:schemeClr val="accent1"/>
                </a:solidFill>
                <a:latin typeface="方正正中黑简体" panose="02000000000000000000" pitchFamily="2" charset="-122"/>
                <a:ea typeface="方正正中黑简体" panose="02000000000000000000" pitchFamily="2" charset="-122"/>
                <a:cs typeface="+mn-ea"/>
                <a:sym typeface="+mn-lt"/>
              </a:rPr>
              <a:t>Conclusion</a:t>
            </a:r>
          </a:p>
        </p:txBody>
      </p:sp>
      <p:grpSp>
        <p:nvGrpSpPr>
          <p:cNvPr id="9" name="组合 8"/>
          <p:cNvGrpSpPr/>
          <p:nvPr/>
        </p:nvGrpSpPr>
        <p:grpSpPr>
          <a:xfrm>
            <a:off x="245364" y="355107"/>
            <a:ext cx="471685" cy="471685"/>
            <a:chOff x="327153" y="318911"/>
            <a:chExt cx="529037" cy="529037"/>
          </a:xfrm>
        </p:grpSpPr>
        <p:sp>
          <p:nvSpPr>
            <p:cNvPr id="10" name="圆角矩形 9"/>
            <p:cNvSpPr/>
            <p:nvPr/>
          </p:nvSpPr>
          <p:spPr>
            <a:xfrm rot="18926425">
              <a:off x="327153" y="318911"/>
              <a:ext cx="529037" cy="529037"/>
            </a:xfrm>
            <a:prstGeom prst="roundRect">
              <a:avLst/>
            </a:prstGeom>
            <a:solidFill>
              <a:schemeClr val="accent1"/>
            </a:solidFill>
            <a:ln>
              <a:noFill/>
            </a:ln>
            <a:effectLst>
              <a:outerShdw blurRad="63500" algn="ctr" rotWithShape="0">
                <a:prstClr val="black">
                  <a:alpha val="40000"/>
                </a:prstClr>
              </a:outerShdw>
            </a:effectLst>
          </p:spPr>
          <p:txBody>
            <a:bodyPr vert="horz" wrap="square" lIns="68580" tIns="34290" rIns="68580" bIns="34290" numCol="1" anchor="ctr" anchorCtr="0" compatLnSpc="1"/>
            <a:lstStyle/>
            <a:p>
              <a:pPr algn="ctr"/>
              <a:endParaRPr lang="zh-CN" altLang="en-US" sz="3600" dirty="0">
                <a:solidFill>
                  <a:prstClr val="white"/>
                </a:solidFill>
                <a:latin typeface="迷你简菱心" panose="02010609000101010101" pitchFamily="49" charset="-122"/>
                <a:ea typeface="迷你简菱心" panose="02010609000101010101" pitchFamily="49" charset="-122"/>
              </a:endParaRPr>
            </a:p>
          </p:txBody>
        </p:sp>
        <p:sp>
          <p:nvSpPr>
            <p:cNvPr id="12" name="MH_Other_2"/>
            <p:cNvSpPr/>
            <p:nvPr>
              <p:custDataLst>
                <p:tags r:id="rId2"/>
              </p:custDataLst>
            </p:nvPr>
          </p:nvSpPr>
          <p:spPr bwMode="auto">
            <a:xfrm>
              <a:off x="440450" y="441196"/>
              <a:ext cx="302442" cy="284465"/>
            </a:xfrm>
            <a:custGeom>
              <a:avLst/>
              <a:gdLst>
                <a:gd name="T0" fmla="*/ 373604 w 1361803"/>
                <a:gd name="T1" fmla="*/ 882437 h 1281345"/>
                <a:gd name="T2" fmla="*/ 476200 w 1361803"/>
                <a:gd name="T3" fmla="*/ 923828 h 1281345"/>
                <a:gd name="T4" fmla="*/ 554139 w 1361803"/>
                <a:gd name="T5" fmla="*/ 940808 h 1281345"/>
                <a:gd name="T6" fmla="*/ 528484 w 1361803"/>
                <a:gd name="T7" fmla="*/ 1017215 h 1281345"/>
                <a:gd name="T8" fmla="*/ 460417 w 1361803"/>
                <a:gd name="T9" fmla="*/ 1039501 h 1281345"/>
                <a:gd name="T10" fmla="*/ 352881 w 1361803"/>
                <a:gd name="T11" fmla="*/ 976886 h 1281345"/>
                <a:gd name="T12" fmla="*/ 286785 w 1361803"/>
                <a:gd name="T13" fmla="*/ 1049049 h 1281345"/>
                <a:gd name="T14" fmla="*/ 312434 w 1361803"/>
                <a:gd name="T15" fmla="*/ 885625 h 1281345"/>
                <a:gd name="T16" fmla="*/ 274750 w 1361803"/>
                <a:gd name="T17" fmla="*/ 686240 h 1281345"/>
                <a:gd name="T18" fmla="*/ 665920 w 1361803"/>
                <a:gd name="T19" fmla="*/ 686240 h 1281345"/>
                <a:gd name="T20" fmla="*/ 633318 w 1361803"/>
                <a:gd name="T21" fmla="*/ 771039 h 1281345"/>
                <a:gd name="T22" fmla="*/ 270797 w 1361803"/>
                <a:gd name="T23" fmla="*/ 776338 h 1281345"/>
                <a:gd name="T24" fmla="*/ 255979 w 1361803"/>
                <a:gd name="T25" fmla="*/ 705323 h 1281345"/>
                <a:gd name="T26" fmla="*/ 278558 w 1361803"/>
                <a:gd name="T27" fmla="*/ 503808 h 1281345"/>
                <a:gd name="T28" fmla="*/ 746925 w 1361803"/>
                <a:gd name="T29" fmla="*/ 503808 h 1281345"/>
                <a:gd name="T30" fmla="*/ 766688 w 1361803"/>
                <a:gd name="T31" fmla="*/ 555844 h 1281345"/>
                <a:gd name="T32" fmla="*/ 279544 w 1361803"/>
                <a:gd name="T33" fmla="*/ 593008 h 1281345"/>
                <a:gd name="T34" fmla="*/ 256813 w 1361803"/>
                <a:gd name="T35" fmla="*/ 527172 h 1281345"/>
                <a:gd name="T36" fmla="*/ 944591 w 1361803"/>
                <a:gd name="T37" fmla="*/ 452716 h 1281345"/>
                <a:gd name="T38" fmla="*/ 1023588 w 1361803"/>
                <a:gd name="T39" fmla="*/ 643756 h 1281345"/>
                <a:gd name="T40" fmla="*/ 636495 w 1361803"/>
                <a:gd name="T41" fmla="*/ 1040700 h 1281345"/>
                <a:gd name="T42" fmla="*/ 601932 w 1361803"/>
                <a:gd name="T43" fmla="*/ 1010980 h 1281345"/>
                <a:gd name="T44" fmla="*/ 940644 w 1361803"/>
                <a:gd name="T45" fmla="*/ 460140 h 1281345"/>
                <a:gd name="T46" fmla="*/ 1339566 w 1361803"/>
                <a:gd name="T47" fmla="*/ 322482 h 1281345"/>
                <a:gd name="T48" fmla="*/ 1356355 w 1361803"/>
                <a:gd name="T49" fmla="*/ 373372 h 1281345"/>
                <a:gd name="T50" fmla="*/ 1136163 w 1361803"/>
                <a:gd name="T51" fmla="*/ 663855 h 1281345"/>
                <a:gd name="T52" fmla="*/ 1082839 w 1361803"/>
                <a:gd name="T53" fmla="*/ 676580 h 1281345"/>
                <a:gd name="T54" fmla="*/ 1123322 w 1361803"/>
                <a:gd name="T55" fmla="*/ 596008 h 1281345"/>
                <a:gd name="T56" fmla="*/ 1312908 w 1361803"/>
                <a:gd name="T57" fmla="*/ 334145 h 1281345"/>
                <a:gd name="T58" fmla="*/ 526769 w 1361803"/>
                <a:gd name="T59" fmla="*/ 229043 h 1281345"/>
                <a:gd name="T60" fmla="*/ 766688 w 1361803"/>
                <a:gd name="T61" fmla="*/ 244970 h 1281345"/>
                <a:gd name="T62" fmla="*/ 749907 w 1361803"/>
                <a:gd name="T63" fmla="*/ 318243 h 1281345"/>
                <a:gd name="T64" fmla="*/ 529735 w 1361803"/>
                <a:gd name="T65" fmla="*/ 318243 h 1281345"/>
                <a:gd name="T66" fmla="*/ 511959 w 1361803"/>
                <a:gd name="T67" fmla="*/ 246034 h 1281345"/>
                <a:gd name="T68" fmla="*/ 1245419 w 1361803"/>
                <a:gd name="T69" fmla="*/ 137724 h 1281345"/>
                <a:gd name="T70" fmla="*/ 1309122 w 1361803"/>
                <a:gd name="T71" fmla="*/ 239622 h 1281345"/>
                <a:gd name="T72" fmla="*/ 1116528 w 1361803"/>
                <a:gd name="T73" fmla="*/ 531150 h 1281345"/>
                <a:gd name="T74" fmla="*/ 998003 w 1361803"/>
                <a:gd name="T75" fmla="*/ 384860 h 1281345"/>
                <a:gd name="T76" fmla="*/ 1207394 w 1361803"/>
                <a:gd name="T77" fmla="*/ 148457 h 1281345"/>
                <a:gd name="T78" fmla="*/ 327005 w 1361803"/>
                <a:gd name="T79" fmla="*/ 0 h 1281345"/>
                <a:gd name="T80" fmla="*/ 1023501 w 1361803"/>
                <a:gd name="T81" fmla="*/ 136834 h 1281345"/>
                <a:gd name="T82" fmla="*/ 1015602 w 1361803"/>
                <a:gd name="T83" fmla="*/ 237608 h 1281345"/>
                <a:gd name="T84" fmla="*/ 909891 w 1361803"/>
                <a:gd name="T85" fmla="*/ 379745 h 1281345"/>
                <a:gd name="T86" fmla="*/ 897047 w 1361803"/>
                <a:gd name="T87" fmla="*/ 313980 h 1281345"/>
                <a:gd name="T88" fmla="*/ 872348 w 1361803"/>
                <a:gd name="T89" fmla="*/ 135772 h 1281345"/>
                <a:gd name="T90" fmla="*/ 382329 w 1361803"/>
                <a:gd name="T91" fmla="*/ 135772 h 1281345"/>
                <a:gd name="T92" fmla="*/ 382329 w 1361803"/>
                <a:gd name="T93" fmla="*/ 313980 h 1281345"/>
                <a:gd name="T94" fmla="*/ 143255 w 1361803"/>
                <a:gd name="T95" fmla="*/ 409444 h 1281345"/>
                <a:gd name="T96" fmla="*/ 126454 w 1361803"/>
                <a:gd name="T97" fmla="*/ 428538 h 1281345"/>
                <a:gd name="T98" fmla="*/ 151153 w 1361803"/>
                <a:gd name="T99" fmla="*/ 1143476 h 1281345"/>
                <a:gd name="T100" fmla="*/ 897047 w 1361803"/>
                <a:gd name="T101" fmla="*/ 1115897 h 1281345"/>
                <a:gd name="T102" fmla="*/ 902973 w 1361803"/>
                <a:gd name="T103" fmla="*/ 902690 h 1281345"/>
                <a:gd name="T104" fmla="*/ 1022515 w 1361803"/>
                <a:gd name="T105" fmla="*/ 767972 h 1281345"/>
                <a:gd name="T106" fmla="*/ 1023501 w 1361803"/>
                <a:gd name="T107" fmla="*/ 1133931 h 1281345"/>
                <a:gd name="T108" fmla="*/ 131394 w 1361803"/>
                <a:gd name="T109" fmla="*/ 1279248 h 1281345"/>
                <a:gd name="T110" fmla="*/ 0 w 1361803"/>
                <a:gd name="T111" fmla="*/ 335193 h 1281345"/>
                <a:gd name="T112" fmla="*/ 261801 w 1361803"/>
                <a:gd name="T113" fmla="*/ 28642 h 128134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61803" h="1281345">
                  <a:moveTo>
                    <a:pt x="340187" y="867542"/>
                  </a:moveTo>
                  <a:cubicBezTo>
                    <a:pt x="351512" y="867144"/>
                    <a:pt x="363575" y="872724"/>
                    <a:pt x="372930" y="883885"/>
                  </a:cubicBezTo>
                  <a:cubicBezTo>
                    <a:pt x="394595" y="907270"/>
                    <a:pt x="415275" y="931718"/>
                    <a:pt x="436940" y="957229"/>
                  </a:cubicBezTo>
                  <a:cubicBezTo>
                    <a:pt x="449742" y="946599"/>
                    <a:pt x="462543" y="935970"/>
                    <a:pt x="475345" y="925340"/>
                  </a:cubicBezTo>
                  <a:cubicBezTo>
                    <a:pt x="492086" y="911522"/>
                    <a:pt x="506857" y="910459"/>
                    <a:pt x="525568" y="923214"/>
                  </a:cubicBezTo>
                  <a:cubicBezTo>
                    <a:pt x="535415" y="929592"/>
                    <a:pt x="544278" y="935970"/>
                    <a:pt x="553141" y="942347"/>
                  </a:cubicBezTo>
                  <a:cubicBezTo>
                    <a:pt x="545263" y="967858"/>
                    <a:pt x="538370" y="993369"/>
                    <a:pt x="530492" y="1018880"/>
                  </a:cubicBezTo>
                  <a:cubicBezTo>
                    <a:pt x="528522" y="1018880"/>
                    <a:pt x="528522" y="1018880"/>
                    <a:pt x="527537" y="1018880"/>
                  </a:cubicBezTo>
                  <a:cubicBezTo>
                    <a:pt x="509812" y="1000810"/>
                    <a:pt x="494056" y="1007187"/>
                    <a:pt x="479284" y="1024195"/>
                  </a:cubicBezTo>
                  <a:cubicBezTo>
                    <a:pt x="473376" y="1030572"/>
                    <a:pt x="466482" y="1035887"/>
                    <a:pt x="459589" y="1041202"/>
                  </a:cubicBezTo>
                  <a:cubicBezTo>
                    <a:pt x="438909" y="1058209"/>
                    <a:pt x="420199" y="1056083"/>
                    <a:pt x="402473" y="1035887"/>
                  </a:cubicBezTo>
                  <a:cubicBezTo>
                    <a:pt x="385732" y="1017817"/>
                    <a:pt x="369976" y="998684"/>
                    <a:pt x="352251" y="978488"/>
                  </a:cubicBezTo>
                  <a:cubicBezTo>
                    <a:pt x="343388" y="995495"/>
                    <a:pt x="335510" y="1012502"/>
                    <a:pt x="327632" y="1028446"/>
                  </a:cubicBezTo>
                  <a:cubicBezTo>
                    <a:pt x="318769" y="1046517"/>
                    <a:pt x="303013" y="1053957"/>
                    <a:pt x="286272" y="1050768"/>
                  </a:cubicBezTo>
                  <a:cubicBezTo>
                    <a:pt x="262638" y="1046517"/>
                    <a:pt x="248851" y="1019943"/>
                    <a:pt x="259683" y="995495"/>
                  </a:cubicBezTo>
                  <a:cubicBezTo>
                    <a:pt x="276424" y="959355"/>
                    <a:pt x="293165" y="922151"/>
                    <a:pt x="311876" y="887074"/>
                  </a:cubicBezTo>
                  <a:cubicBezTo>
                    <a:pt x="318276" y="874318"/>
                    <a:pt x="328863" y="867941"/>
                    <a:pt x="340187" y="867542"/>
                  </a:cubicBezTo>
                  <a:close/>
                  <a:moveTo>
                    <a:pt x="274255" y="687365"/>
                  </a:moveTo>
                  <a:cubicBezTo>
                    <a:pt x="330459" y="687365"/>
                    <a:pt x="386662" y="687365"/>
                    <a:pt x="442866" y="687365"/>
                  </a:cubicBezTo>
                  <a:cubicBezTo>
                    <a:pt x="516819" y="687365"/>
                    <a:pt x="590771" y="687365"/>
                    <a:pt x="664723" y="687365"/>
                  </a:cubicBezTo>
                  <a:cubicBezTo>
                    <a:pt x="670640" y="687365"/>
                    <a:pt x="675570" y="687365"/>
                    <a:pt x="684444" y="687365"/>
                  </a:cubicBezTo>
                  <a:cubicBezTo>
                    <a:pt x="666695" y="718154"/>
                    <a:pt x="649933" y="745757"/>
                    <a:pt x="632184" y="772299"/>
                  </a:cubicBezTo>
                  <a:cubicBezTo>
                    <a:pt x="630212" y="775484"/>
                    <a:pt x="625282" y="776545"/>
                    <a:pt x="621338" y="776545"/>
                  </a:cubicBezTo>
                  <a:cubicBezTo>
                    <a:pt x="504000" y="777607"/>
                    <a:pt x="387648" y="776545"/>
                    <a:pt x="270311" y="777607"/>
                  </a:cubicBezTo>
                  <a:cubicBezTo>
                    <a:pt x="259464" y="777607"/>
                    <a:pt x="255520" y="772299"/>
                    <a:pt x="256506" y="760620"/>
                  </a:cubicBezTo>
                  <a:cubicBezTo>
                    <a:pt x="256506" y="742572"/>
                    <a:pt x="256506" y="724524"/>
                    <a:pt x="255520" y="706475"/>
                  </a:cubicBezTo>
                  <a:cubicBezTo>
                    <a:pt x="255520" y="691612"/>
                    <a:pt x="261436" y="687365"/>
                    <a:pt x="274255" y="687365"/>
                  </a:cubicBezTo>
                  <a:close/>
                  <a:moveTo>
                    <a:pt x="278054" y="504636"/>
                  </a:moveTo>
                  <a:cubicBezTo>
                    <a:pt x="354989" y="504636"/>
                    <a:pt x="432911" y="504636"/>
                    <a:pt x="509846" y="504636"/>
                  </a:cubicBezTo>
                  <a:cubicBezTo>
                    <a:pt x="588754" y="504636"/>
                    <a:pt x="666676" y="504636"/>
                    <a:pt x="745584" y="504636"/>
                  </a:cubicBezTo>
                  <a:cubicBezTo>
                    <a:pt x="764325" y="504636"/>
                    <a:pt x="765311" y="505700"/>
                    <a:pt x="765311" y="524845"/>
                  </a:cubicBezTo>
                  <a:cubicBezTo>
                    <a:pt x="765311" y="535481"/>
                    <a:pt x="765311" y="546117"/>
                    <a:pt x="765311" y="556753"/>
                  </a:cubicBezTo>
                  <a:cubicBezTo>
                    <a:pt x="765311" y="580153"/>
                    <a:pt x="752489" y="593980"/>
                    <a:pt x="730789" y="593980"/>
                  </a:cubicBezTo>
                  <a:cubicBezTo>
                    <a:pt x="580863" y="593980"/>
                    <a:pt x="429952" y="593980"/>
                    <a:pt x="279040" y="593980"/>
                  </a:cubicBezTo>
                  <a:cubicBezTo>
                    <a:pt x="256354" y="593980"/>
                    <a:pt x="256354" y="592917"/>
                    <a:pt x="256354" y="569517"/>
                  </a:cubicBezTo>
                  <a:cubicBezTo>
                    <a:pt x="256354" y="555690"/>
                    <a:pt x="256354" y="541863"/>
                    <a:pt x="256354" y="528036"/>
                  </a:cubicBezTo>
                  <a:cubicBezTo>
                    <a:pt x="256354" y="504636"/>
                    <a:pt x="256354" y="504636"/>
                    <a:pt x="278054" y="504636"/>
                  </a:cubicBezTo>
                  <a:close/>
                  <a:moveTo>
                    <a:pt x="942895" y="453454"/>
                  </a:moveTo>
                  <a:cubicBezTo>
                    <a:pt x="989224" y="494914"/>
                    <a:pt x="1033581" y="534249"/>
                    <a:pt x="1077938" y="574646"/>
                  </a:cubicBezTo>
                  <a:cubicBezTo>
                    <a:pt x="1059210" y="599097"/>
                    <a:pt x="1040481" y="622484"/>
                    <a:pt x="1021752" y="644809"/>
                  </a:cubicBezTo>
                  <a:cubicBezTo>
                    <a:pt x="928109" y="760685"/>
                    <a:pt x="831509" y="874435"/>
                    <a:pt x="722095" y="974365"/>
                  </a:cubicBezTo>
                  <a:cubicBezTo>
                    <a:pt x="695481" y="999879"/>
                    <a:pt x="664923" y="1021141"/>
                    <a:pt x="635352" y="1042403"/>
                  </a:cubicBezTo>
                  <a:cubicBezTo>
                    <a:pt x="626481" y="1048781"/>
                    <a:pt x="613666" y="1046655"/>
                    <a:pt x="601838" y="1048781"/>
                  </a:cubicBezTo>
                  <a:cubicBezTo>
                    <a:pt x="601838" y="1037087"/>
                    <a:pt x="596909" y="1023267"/>
                    <a:pt x="600852" y="1012636"/>
                  </a:cubicBezTo>
                  <a:cubicBezTo>
                    <a:pt x="619581" y="969050"/>
                    <a:pt x="637323" y="924400"/>
                    <a:pt x="659995" y="882940"/>
                  </a:cubicBezTo>
                  <a:cubicBezTo>
                    <a:pt x="741809" y="734108"/>
                    <a:pt x="838409" y="595907"/>
                    <a:pt x="938952" y="460896"/>
                  </a:cubicBezTo>
                  <a:cubicBezTo>
                    <a:pt x="939938" y="458770"/>
                    <a:pt x="940924" y="456643"/>
                    <a:pt x="942895" y="453454"/>
                  </a:cubicBezTo>
                  <a:close/>
                  <a:moveTo>
                    <a:pt x="1337162" y="323013"/>
                  </a:moveTo>
                  <a:cubicBezTo>
                    <a:pt x="1348990" y="326198"/>
                    <a:pt x="1361803" y="343189"/>
                    <a:pt x="1361803" y="358055"/>
                  </a:cubicBezTo>
                  <a:cubicBezTo>
                    <a:pt x="1359832" y="361241"/>
                    <a:pt x="1357861" y="367612"/>
                    <a:pt x="1353918" y="373984"/>
                  </a:cubicBezTo>
                  <a:cubicBezTo>
                    <a:pt x="1300693" y="447255"/>
                    <a:pt x="1247469" y="521588"/>
                    <a:pt x="1194244" y="594859"/>
                  </a:cubicBezTo>
                  <a:cubicBezTo>
                    <a:pt x="1175517" y="619282"/>
                    <a:pt x="1154818" y="642644"/>
                    <a:pt x="1134120" y="664944"/>
                  </a:cubicBezTo>
                  <a:cubicBezTo>
                    <a:pt x="1125249" y="673439"/>
                    <a:pt x="1113421" y="678749"/>
                    <a:pt x="1101594" y="682996"/>
                  </a:cubicBezTo>
                  <a:cubicBezTo>
                    <a:pt x="1095680" y="685120"/>
                    <a:pt x="1083852" y="682996"/>
                    <a:pt x="1080895" y="677687"/>
                  </a:cubicBezTo>
                  <a:cubicBezTo>
                    <a:pt x="1077938" y="671315"/>
                    <a:pt x="1077938" y="658573"/>
                    <a:pt x="1080895" y="652201"/>
                  </a:cubicBezTo>
                  <a:cubicBezTo>
                    <a:pt x="1092723" y="633087"/>
                    <a:pt x="1107507" y="615035"/>
                    <a:pt x="1121306" y="596983"/>
                  </a:cubicBezTo>
                  <a:cubicBezTo>
                    <a:pt x="1175517" y="522650"/>
                    <a:pt x="1229727" y="449379"/>
                    <a:pt x="1284923" y="375046"/>
                  </a:cubicBezTo>
                  <a:cubicBezTo>
                    <a:pt x="1293794" y="362303"/>
                    <a:pt x="1302665" y="348498"/>
                    <a:pt x="1310550" y="334694"/>
                  </a:cubicBezTo>
                  <a:cubicBezTo>
                    <a:pt x="1317449" y="324075"/>
                    <a:pt x="1325334" y="318765"/>
                    <a:pt x="1337162" y="323013"/>
                  </a:cubicBezTo>
                  <a:close/>
                  <a:moveTo>
                    <a:pt x="525824" y="229421"/>
                  </a:moveTo>
                  <a:cubicBezTo>
                    <a:pt x="600725" y="229421"/>
                    <a:pt x="675627" y="229421"/>
                    <a:pt x="750528" y="229421"/>
                  </a:cubicBezTo>
                  <a:cubicBezTo>
                    <a:pt x="761369" y="229421"/>
                    <a:pt x="765311" y="233676"/>
                    <a:pt x="765311" y="245375"/>
                  </a:cubicBezTo>
                  <a:cubicBezTo>
                    <a:pt x="764326" y="264521"/>
                    <a:pt x="764326" y="282602"/>
                    <a:pt x="765311" y="301747"/>
                  </a:cubicBezTo>
                  <a:cubicBezTo>
                    <a:pt x="765311" y="314511"/>
                    <a:pt x="760383" y="318765"/>
                    <a:pt x="748557" y="318765"/>
                  </a:cubicBezTo>
                  <a:cubicBezTo>
                    <a:pt x="711106" y="318765"/>
                    <a:pt x="674641" y="318765"/>
                    <a:pt x="638176" y="318765"/>
                  </a:cubicBezTo>
                  <a:cubicBezTo>
                    <a:pt x="601711" y="318765"/>
                    <a:pt x="565246" y="317702"/>
                    <a:pt x="528781" y="318765"/>
                  </a:cubicBezTo>
                  <a:cubicBezTo>
                    <a:pt x="515969" y="318765"/>
                    <a:pt x="511041" y="313447"/>
                    <a:pt x="511041" y="299620"/>
                  </a:cubicBezTo>
                  <a:cubicBezTo>
                    <a:pt x="512027" y="282602"/>
                    <a:pt x="512027" y="264521"/>
                    <a:pt x="511041" y="246439"/>
                  </a:cubicBezTo>
                  <a:cubicBezTo>
                    <a:pt x="511041" y="234739"/>
                    <a:pt x="514983" y="229421"/>
                    <a:pt x="525824" y="229421"/>
                  </a:cubicBezTo>
                  <a:close/>
                  <a:moveTo>
                    <a:pt x="1243182" y="137949"/>
                  </a:moveTo>
                  <a:cubicBezTo>
                    <a:pt x="1255260" y="139675"/>
                    <a:pt x="1267337" y="146577"/>
                    <a:pt x="1281140" y="158257"/>
                  </a:cubicBezTo>
                  <a:cubicBezTo>
                    <a:pt x="1308745" y="183741"/>
                    <a:pt x="1317618" y="208163"/>
                    <a:pt x="1306773" y="240018"/>
                  </a:cubicBezTo>
                  <a:cubicBezTo>
                    <a:pt x="1300858" y="257008"/>
                    <a:pt x="1294942" y="275059"/>
                    <a:pt x="1285083" y="289925"/>
                  </a:cubicBezTo>
                  <a:cubicBezTo>
                    <a:pt x="1228886" y="370624"/>
                    <a:pt x="1171704" y="450262"/>
                    <a:pt x="1114521" y="532023"/>
                  </a:cubicBezTo>
                  <a:cubicBezTo>
                    <a:pt x="1066212" y="489550"/>
                    <a:pt x="1022832" y="450262"/>
                    <a:pt x="977480" y="410974"/>
                  </a:cubicBezTo>
                  <a:cubicBezTo>
                    <a:pt x="984381" y="401417"/>
                    <a:pt x="990297" y="392923"/>
                    <a:pt x="996212" y="385490"/>
                  </a:cubicBezTo>
                  <a:cubicBezTo>
                    <a:pt x="1050437" y="319656"/>
                    <a:pt x="1103676" y="252760"/>
                    <a:pt x="1157901" y="187988"/>
                  </a:cubicBezTo>
                  <a:cubicBezTo>
                    <a:pt x="1170718" y="172061"/>
                    <a:pt x="1188464" y="159319"/>
                    <a:pt x="1205225" y="148700"/>
                  </a:cubicBezTo>
                  <a:cubicBezTo>
                    <a:pt x="1219027" y="139675"/>
                    <a:pt x="1231105" y="136224"/>
                    <a:pt x="1243182" y="137949"/>
                  </a:cubicBezTo>
                  <a:close/>
                  <a:moveTo>
                    <a:pt x="326420" y="0"/>
                  </a:moveTo>
                  <a:cubicBezTo>
                    <a:pt x="513791" y="0"/>
                    <a:pt x="702148" y="0"/>
                    <a:pt x="889519" y="0"/>
                  </a:cubicBezTo>
                  <a:cubicBezTo>
                    <a:pt x="964468" y="1063"/>
                    <a:pt x="1018707" y="56311"/>
                    <a:pt x="1021665" y="137059"/>
                  </a:cubicBezTo>
                  <a:cubicBezTo>
                    <a:pt x="1021665" y="164684"/>
                    <a:pt x="1021665" y="191246"/>
                    <a:pt x="1020679" y="218870"/>
                  </a:cubicBezTo>
                  <a:cubicBezTo>
                    <a:pt x="1020679" y="225245"/>
                    <a:pt x="1017721" y="232682"/>
                    <a:pt x="1013776" y="237995"/>
                  </a:cubicBezTo>
                  <a:cubicBezTo>
                    <a:pt x="985177" y="275181"/>
                    <a:pt x="956578" y="311305"/>
                    <a:pt x="928966" y="348492"/>
                  </a:cubicBezTo>
                  <a:cubicBezTo>
                    <a:pt x="921077" y="358054"/>
                    <a:pt x="915160" y="369741"/>
                    <a:pt x="908256" y="380366"/>
                  </a:cubicBezTo>
                  <a:cubicBezTo>
                    <a:pt x="905298" y="384616"/>
                    <a:pt x="901353" y="387804"/>
                    <a:pt x="895436" y="395241"/>
                  </a:cubicBezTo>
                  <a:cubicBezTo>
                    <a:pt x="895436" y="365492"/>
                    <a:pt x="895436" y="339992"/>
                    <a:pt x="895436" y="314493"/>
                  </a:cubicBezTo>
                  <a:cubicBezTo>
                    <a:pt x="895436" y="263494"/>
                    <a:pt x="895436" y="212495"/>
                    <a:pt x="895436" y="161496"/>
                  </a:cubicBezTo>
                  <a:cubicBezTo>
                    <a:pt x="895436" y="139184"/>
                    <a:pt x="892478" y="135997"/>
                    <a:pt x="870782" y="135997"/>
                  </a:cubicBezTo>
                  <a:cubicBezTo>
                    <a:pt x="713982" y="135997"/>
                    <a:pt x="557182" y="135997"/>
                    <a:pt x="399396" y="135997"/>
                  </a:cubicBezTo>
                  <a:cubicBezTo>
                    <a:pt x="394465" y="135997"/>
                    <a:pt x="388548" y="135997"/>
                    <a:pt x="381645" y="135997"/>
                  </a:cubicBezTo>
                  <a:cubicBezTo>
                    <a:pt x="381645" y="145559"/>
                    <a:pt x="381645" y="152997"/>
                    <a:pt x="381645" y="159371"/>
                  </a:cubicBezTo>
                  <a:cubicBezTo>
                    <a:pt x="381645" y="211433"/>
                    <a:pt x="381645" y="262431"/>
                    <a:pt x="381645" y="314493"/>
                  </a:cubicBezTo>
                  <a:cubicBezTo>
                    <a:pt x="380659" y="373991"/>
                    <a:pt x="346143" y="410116"/>
                    <a:pt x="290918" y="410116"/>
                  </a:cubicBezTo>
                  <a:cubicBezTo>
                    <a:pt x="241610" y="410116"/>
                    <a:pt x="192302" y="410116"/>
                    <a:pt x="142994" y="410116"/>
                  </a:cubicBezTo>
                  <a:cubicBezTo>
                    <a:pt x="138063" y="410116"/>
                    <a:pt x="133132" y="410116"/>
                    <a:pt x="126229" y="410116"/>
                  </a:cubicBezTo>
                  <a:cubicBezTo>
                    <a:pt x="126229" y="418615"/>
                    <a:pt x="126229" y="423928"/>
                    <a:pt x="126229" y="429240"/>
                  </a:cubicBezTo>
                  <a:cubicBezTo>
                    <a:pt x="126229" y="658735"/>
                    <a:pt x="126229" y="888229"/>
                    <a:pt x="126229" y="1117724"/>
                  </a:cubicBezTo>
                  <a:cubicBezTo>
                    <a:pt x="126229" y="1143223"/>
                    <a:pt x="128201" y="1145348"/>
                    <a:pt x="150883" y="1145348"/>
                  </a:cubicBezTo>
                  <a:cubicBezTo>
                    <a:pt x="390521" y="1145348"/>
                    <a:pt x="630158" y="1145348"/>
                    <a:pt x="869796" y="1145348"/>
                  </a:cubicBezTo>
                  <a:cubicBezTo>
                    <a:pt x="893464" y="1145348"/>
                    <a:pt x="895436" y="1143223"/>
                    <a:pt x="895436" y="1117724"/>
                  </a:cubicBezTo>
                  <a:cubicBezTo>
                    <a:pt x="895436" y="1052913"/>
                    <a:pt x="895436" y="988102"/>
                    <a:pt x="895436" y="923291"/>
                  </a:cubicBezTo>
                  <a:cubicBezTo>
                    <a:pt x="895436" y="916916"/>
                    <a:pt x="897409" y="908416"/>
                    <a:pt x="901353" y="904166"/>
                  </a:cubicBezTo>
                  <a:cubicBezTo>
                    <a:pt x="938827" y="860605"/>
                    <a:pt x="976302" y="818106"/>
                    <a:pt x="1013776" y="774545"/>
                  </a:cubicBezTo>
                  <a:cubicBezTo>
                    <a:pt x="1015748" y="773482"/>
                    <a:pt x="1016734" y="772420"/>
                    <a:pt x="1020679" y="769232"/>
                  </a:cubicBezTo>
                  <a:cubicBezTo>
                    <a:pt x="1020679" y="775607"/>
                    <a:pt x="1021665" y="779857"/>
                    <a:pt x="1021665" y="784107"/>
                  </a:cubicBezTo>
                  <a:cubicBezTo>
                    <a:pt x="1021665" y="902042"/>
                    <a:pt x="1021665" y="1018914"/>
                    <a:pt x="1021665" y="1135786"/>
                  </a:cubicBezTo>
                  <a:cubicBezTo>
                    <a:pt x="1020679" y="1222909"/>
                    <a:pt x="967426" y="1281345"/>
                    <a:pt x="886561" y="1281345"/>
                  </a:cubicBezTo>
                  <a:cubicBezTo>
                    <a:pt x="634103" y="1281345"/>
                    <a:pt x="382631" y="1281345"/>
                    <a:pt x="131160" y="1281345"/>
                  </a:cubicBezTo>
                  <a:cubicBezTo>
                    <a:pt x="55225" y="1281345"/>
                    <a:pt x="0" y="1221847"/>
                    <a:pt x="0" y="1140036"/>
                  </a:cubicBezTo>
                  <a:cubicBezTo>
                    <a:pt x="0" y="872292"/>
                    <a:pt x="0" y="603486"/>
                    <a:pt x="0" y="335742"/>
                  </a:cubicBezTo>
                  <a:cubicBezTo>
                    <a:pt x="0" y="315555"/>
                    <a:pt x="5917" y="298556"/>
                    <a:pt x="18737" y="283681"/>
                  </a:cubicBezTo>
                  <a:cubicBezTo>
                    <a:pt x="99603" y="198683"/>
                    <a:pt x="180468" y="113685"/>
                    <a:pt x="261333" y="28687"/>
                  </a:cubicBezTo>
                  <a:cubicBezTo>
                    <a:pt x="279084" y="9562"/>
                    <a:pt x="300780" y="0"/>
                    <a:pt x="326420"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1350" dirty="0"/>
            </a:p>
          </p:txBody>
        </p:sp>
      </p:grpSp>
      <p:grpSp>
        <p:nvGrpSpPr>
          <p:cNvPr id="22" name="组合 21"/>
          <p:cNvGrpSpPr/>
          <p:nvPr/>
        </p:nvGrpSpPr>
        <p:grpSpPr>
          <a:xfrm>
            <a:off x="689750" y="1291888"/>
            <a:ext cx="2437001" cy="3336082"/>
            <a:chOff x="727643" y="1722517"/>
            <a:chExt cx="3249335" cy="4448109"/>
          </a:xfrm>
        </p:grpSpPr>
        <p:grpSp>
          <p:nvGrpSpPr>
            <p:cNvPr id="23" name="ghfgh"/>
            <p:cNvGrpSpPr/>
            <p:nvPr/>
          </p:nvGrpSpPr>
          <p:grpSpPr>
            <a:xfrm>
              <a:off x="2374021" y="2858477"/>
              <a:ext cx="973383" cy="973116"/>
              <a:chOff x="14612204" y="5681417"/>
              <a:chExt cx="2077516" cy="2076134"/>
            </a:xfrm>
          </p:grpSpPr>
          <p:sp>
            <p:nvSpPr>
              <p:cNvPr id="73" name="Shape 788"/>
              <p:cNvSpPr/>
              <p:nvPr/>
            </p:nvSpPr>
            <p:spPr>
              <a:xfrm>
                <a:off x="14612204" y="5681417"/>
                <a:ext cx="2077516" cy="2076134"/>
              </a:xfrm>
              <a:custGeom>
                <a:avLst/>
                <a:gdLst/>
                <a:ahLst/>
                <a:cxnLst/>
                <a:rect l="0" t="0" r="0" b="0"/>
                <a:pathLst>
                  <a:path w="120000" h="120000" extrusionOk="0">
                    <a:moveTo>
                      <a:pt x="119972" y="60082"/>
                    </a:moveTo>
                    <a:lnTo>
                      <a:pt x="119972" y="60082"/>
                    </a:lnTo>
                    <a:cubicBezTo>
                      <a:pt x="119972" y="93143"/>
                      <a:pt x="93115" y="119972"/>
                      <a:pt x="59889" y="119972"/>
                    </a:cubicBezTo>
                    <a:cubicBezTo>
                      <a:pt x="26856" y="119972"/>
                      <a:pt x="0" y="93143"/>
                      <a:pt x="0" y="60082"/>
                    </a:cubicBezTo>
                    <a:cubicBezTo>
                      <a:pt x="0" y="26856"/>
                      <a:pt x="26856" y="0"/>
                      <a:pt x="59889" y="0"/>
                    </a:cubicBezTo>
                    <a:cubicBezTo>
                      <a:pt x="93115" y="0"/>
                      <a:pt x="119972" y="26856"/>
                      <a:pt x="119972" y="60082"/>
                    </a:cubicBezTo>
                  </a:path>
                </a:pathLst>
              </a:custGeom>
              <a:solidFill>
                <a:schemeClr val="accent1"/>
              </a:solidFill>
              <a:ln>
                <a:noFill/>
              </a:ln>
              <a:effectLst>
                <a:outerShdw blurRad="63500" algn="ctr" rotWithShape="0">
                  <a:prstClr val="black">
                    <a:alpha val="40000"/>
                  </a:prstClr>
                </a:outerShdw>
              </a:effectLst>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74" name="Shape 789"/>
              <p:cNvSpPr/>
              <p:nvPr/>
            </p:nvSpPr>
            <p:spPr>
              <a:xfrm>
                <a:off x="15111568" y="5990942"/>
                <a:ext cx="1064041" cy="1436027"/>
              </a:xfrm>
              <a:custGeom>
                <a:avLst/>
                <a:gdLst/>
                <a:ahLst/>
                <a:cxnLst/>
                <a:rect l="0" t="0" r="0" b="0"/>
                <a:pathLst>
                  <a:path w="120000" h="120000" extrusionOk="0">
                    <a:moveTo>
                      <a:pt x="119946" y="41128"/>
                    </a:moveTo>
                    <a:lnTo>
                      <a:pt x="119946" y="41128"/>
                    </a:lnTo>
                    <a:cubicBezTo>
                      <a:pt x="119946" y="7883"/>
                      <a:pt x="83672" y="0"/>
                      <a:pt x="58360" y="1831"/>
                    </a:cubicBezTo>
                    <a:cubicBezTo>
                      <a:pt x="33103" y="3662"/>
                      <a:pt x="11070" y="13417"/>
                      <a:pt x="11070" y="30019"/>
                    </a:cubicBezTo>
                    <a:cubicBezTo>
                      <a:pt x="11070" y="46383"/>
                      <a:pt x="9619" y="51917"/>
                      <a:pt x="9619" y="51917"/>
                    </a:cubicBezTo>
                    <a:cubicBezTo>
                      <a:pt x="14240" y="56655"/>
                      <a:pt x="14240" y="56655"/>
                      <a:pt x="14240" y="56655"/>
                    </a:cubicBezTo>
                    <a:cubicBezTo>
                      <a:pt x="14240" y="56655"/>
                      <a:pt x="0" y="74054"/>
                      <a:pt x="1450" y="76443"/>
                    </a:cubicBezTo>
                    <a:cubicBezTo>
                      <a:pt x="2525" y="78832"/>
                      <a:pt x="14240" y="80384"/>
                      <a:pt x="14240" y="80384"/>
                    </a:cubicBezTo>
                    <a:cubicBezTo>
                      <a:pt x="14240" y="80384"/>
                      <a:pt x="15315" y="81459"/>
                      <a:pt x="14240" y="92806"/>
                    </a:cubicBezTo>
                    <a:cubicBezTo>
                      <a:pt x="13166" y="105428"/>
                      <a:pt x="25633" y="105985"/>
                      <a:pt x="34876" y="104910"/>
                    </a:cubicBezTo>
                    <a:cubicBezTo>
                      <a:pt x="39175" y="104392"/>
                      <a:pt x="42346" y="103875"/>
                      <a:pt x="45570" y="103357"/>
                    </a:cubicBezTo>
                    <a:cubicBezTo>
                      <a:pt x="48042" y="119960"/>
                      <a:pt x="48042" y="119960"/>
                      <a:pt x="48042" y="119960"/>
                    </a:cubicBezTo>
                    <a:cubicBezTo>
                      <a:pt x="110703" y="119960"/>
                      <a:pt x="110703" y="119960"/>
                      <a:pt x="110703" y="119960"/>
                    </a:cubicBezTo>
                    <a:cubicBezTo>
                      <a:pt x="101459" y="84605"/>
                      <a:pt x="101459" y="84605"/>
                      <a:pt x="101459" y="84605"/>
                    </a:cubicBezTo>
                    <a:cubicBezTo>
                      <a:pt x="105382" y="73258"/>
                      <a:pt x="119946" y="66410"/>
                      <a:pt x="119946" y="41128"/>
                    </a:cubicBezTo>
                    <a:close/>
                    <a:moveTo>
                      <a:pt x="50568" y="55102"/>
                    </a:moveTo>
                    <a:lnTo>
                      <a:pt x="50568" y="55102"/>
                    </a:lnTo>
                    <a:cubicBezTo>
                      <a:pt x="71903" y="36350"/>
                      <a:pt x="71903" y="36350"/>
                      <a:pt x="71903" y="36350"/>
                    </a:cubicBezTo>
                    <a:cubicBezTo>
                      <a:pt x="27084" y="36350"/>
                      <a:pt x="27084" y="36350"/>
                      <a:pt x="27084" y="36350"/>
                    </a:cubicBezTo>
                    <a:cubicBezTo>
                      <a:pt x="77975" y="12103"/>
                      <a:pt x="77975" y="12103"/>
                      <a:pt x="77975" y="12103"/>
                    </a:cubicBezTo>
                    <a:cubicBezTo>
                      <a:pt x="57339" y="29781"/>
                      <a:pt x="57339" y="29781"/>
                      <a:pt x="57339" y="29781"/>
                    </a:cubicBezTo>
                    <a:cubicBezTo>
                      <a:pt x="101083" y="29781"/>
                      <a:pt x="101083" y="29781"/>
                      <a:pt x="101083" y="29781"/>
                    </a:cubicBezTo>
                    <a:lnTo>
                      <a:pt x="50568" y="55102"/>
                    </a:lnTo>
                    <a:close/>
                    <a:moveTo>
                      <a:pt x="50568" y="55102"/>
                    </a:moveTo>
                    <a:lnTo>
                      <a:pt x="50568" y="55102"/>
                    </a:lnTo>
                    <a:close/>
                  </a:path>
                </a:pathLst>
              </a:custGeom>
              <a:solidFill>
                <a:schemeClr val="lt1"/>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grpSp>
        <p:sp>
          <p:nvSpPr>
            <p:cNvPr id="24" name="ghfgh"/>
            <p:cNvSpPr/>
            <p:nvPr/>
          </p:nvSpPr>
          <p:spPr>
            <a:xfrm>
              <a:off x="1243323" y="1722517"/>
              <a:ext cx="771993" cy="769807"/>
            </a:xfrm>
            <a:custGeom>
              <a:avLst/>
              <a:gdLst/>
              <a:ahLst/>
              <a:cxnLst/>
              <a:rect l="0" t="0" r="0" b="0"/>
              <a:pathLst>
                <a:path w="120000" h="120000" extrusionOk="0">
                  <a:moveTo>
                    <a:pt x="119965" y="60000"/>
                  </a:moveTo>
                  <a:lnTo>
                    <a:pt x="119965" y="60000"/>
                  </a:lnTo>
                  <a:cubicBezTo>
                    <a:pt x="119965" y="93205"/>
                    <a:pt x="93024" y="119965"/>
                    <a:pt x="59860" y="119965"/>
                  </a:cubicBezTo>
                  <a:cubicBezTo>
                    <a:pt x="26940" y="119965"/>
                    <a:pt x="0" y="93205"/>
                    <a:pt x="0" y="60000"/>
                  </a:cubicBezTo>
                  <a:cubicBezTo>
                    <a:pt x="0" y="26759"/>
                    <a:pt x="26940" y="0"/>
                    <a:pt x="59860" y="0"/>
                  </a:cubicBezTo>
                  <a:cubicBezTo>
                    <a:pt x="93024" y="0"/>
                    <a:pt x="119965" y="26759"/>
                    <a:pt x="119965" y="60000"/>
                  </a:cubicBezTo>
                </a:path>
              </a:pathLst>
            </a:custGeom>
            <a:solidFill>
              <a:schemeClr val="accent1"/>
            </a:solidFill>
            <a:ln>
              <a:noFill/>
            </a:ln>
            <a:effectLst>
              <a:outerShdw blurRad="63500" algn="ctr" rotWithShape="0">
                <a:prstClr val="black">
                  <a:alpha val="40000"/>
                </a:prstClr>
              </a:outerShdw>
            </a:effectLst>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25" name="ghfgh"/>
            <p:cNvSpPr/>
            <p:nvPr/>
          </p:nvSpPr>
          <p:spPr>
            <a:xfrm>
              <a:off x="1625370" y="2086695"/>
              <a:ext cx="231992" cy="254628"/>
            </a:xfrm>
            <a:custGeom>
              <a:avLst/>
              <a:gdLst/>
              <a:ahLst/>
              <a:cxnLst/>
              <a:rect l="0" t="0" r="0" b="0"/>
              <a:pathLst>
                <a:path w="120000" h="120000" extrusionOk="0">
                  <a:moveTo>
                    <a:pt x="105461" y="50842"/>
                  </a:moveTo>
                  <a:lnTo>
                    <a:pt x="105461" y="50842"/>
                  </a:lnTo>
                  <a:cubicBezTo>
                    <a:pt x="67269" y="14631"/>
                    <a:pt x="67269" y="14631"/>
                    <a:pt x="67269" y="14631"/>
                  </a:cubicBezTo>
                  <a:cubicBezTo>
                    <a:pt x="51923" y="631"/>
                    <a:pt x="27461" y="0"/>
                    <a:pt x="12230" y="13263"/>
                  </a:cubicBezTo>
                  <a:cubicBezTo>
                    <a:pt x="692" y="23684"/>
                    <a:pt x="692" y="23684"/>
                    <a:pt x="692" y="23684"/>
                  </a:cubicBezTo>
                  <a:cubicBezTo>
                    <a:pt x="692" y="23684"/>
                    <a:pt x="692" y="23684"/>
                    <a:pt x="0" y="23684"/>
                  </a:cubicBezTo>
                  <a:cubicBezTo>
                    <a:pt x="16846" y="39684"/>
                    <a:pt x="16846" y="39684"/>
                    <a:pt x="16846" y="39684"/>
                  </a:cubicBezTo>
                  <a:cubicBezTo>
                    <a:pt x="16846" y="39684"/>
                    <a:pt x="16846" y="39684"/>
                    <a:pt x="17538" y="39684"/>
                  </a:cubicBezTo>
                  <a:cubicBezTo>
                    <a:pt x="29076" y="29263"/>
                    <a:pt x="29076" y="29263"/>
                    <a:pt x="29076" y="29263"/>
                  </a:cubicBezTo>
                  <a:cubicBezTo>
                    <a:pt x="35192" y="24421"/>
                    <a:pt x="44307" y="24421"/>
                    <a:pt x="49615" y="29999"/>
                  </a:cubicBezTo>
                  <a:cubicBezTo>
                    <a:pt x="87807" y="66210"/>
                    <a:pt x="87807" y="66210"/>
                    <a:pt x="87807" y="66210"/>
                  </a:cubicBezTo>
                  <a:cubicBezTo>
                    <a:pt x="93230" y="71052"/>
                    <a:pt x="93230" y="79473"/>
                    <a:pt x="87807" y="85052"/>
                  </a:cubicBezTo>
                  <a:cubicBezTo>
                    <a:pt x="81000" y="90631"/>
                    <a:pt x="81000" y="90631"/>
                    <a:pt x="81000" y="90631"/>
                  </a:cubicBezTo>
                  <a:cubicBezTo>
                    <a:pt x="75576" y="95473"/>
                    <a:pt x="65653" y="95473"/>
                    <a:pt x="60346" y="89894"/>
                  </a:cubicBezTo>
                  <a:cubicBezTo>
                    <a:pt x="43500" y="73894"/>
                    <a:pt x="43500" y="73894"/>
                    <a:pt x="43500" y="73894"/>
                  </a:cubicBezTo>
                  <a:cubicBezTo>
                    <a:pt x="35192" y="78000"/>
                    <a:pt x="25961" y="80105"/>
                    <a:pt x="16846" y="80105"/>
                  </a:cubicBezTo>
                  <a:cubicBezTo>
                    <a:pt x="42807" y="105263"/>
                    <a:pt x="42807" y="105263"/>
                    <a:pt x="42807" y="105263"/>
                  </a:cubicBezTo>
                  <a:cubicBezTo>
                    <a:pt x="58038" y="119157"/>
                    <a:pt x="82500" y="119894"/>
                    <a:pt x="97730" y="105894"/>
                  </a:cubicBezTo>
                  <a:cubicBezTo>
                    <a:pt x="103846" y="100315"/>
                    <a:pt x="103846" y="100315"/>
                    <a:pt x="103846" y="100315"/>
                  </a:cubicBezTo>
                  <a:cubicBezTo>
                    <a:pt x="119192" y="87052"/>
                    <a:pt x="119884" y="64842"/>
                    <a:pt x="105461" y="50842"/>
                  </a:cubicBezTo>
                  <a:close/>
                  <a:moveTo>
                    <a:pt x="105461" y="50842"/>
                  </a:moveTo>
                  <a:lnTo>
                    <a:pt x="105461" y="50842"/>
                  </a:lnTo>
                  <a:close/>
                </a:path>
              </a:pathLst>
            </a:custGeom>
            <a:solidFill>
              <a:schemeClr val="lt1"/>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26" name="ghfgh"/>
            <p:cNvSpPr/>
            <p:nvPr/>
          </p:nvSpPr>
          <p:spPr>
            <a:xfrm>
              <a:off x="1400288" y="1871544"/>
              <a:ext cx="251737" cy="235877"/>
            </a:xfrm>
            <a:custGeom>
              <a:avLst/>
              <a:gdLst/>
              <a:ahLst/>
              <a:cxnLst/>
              <a:rect l="0" t="0" r="0" b="0"/>
              <a:pathLst>
                <a:path w="120000" h="120000" extrusionOk="0">
                  <a:moveTo>
                    <a:pt x="29600" y="38150"/>
                  </a:moveTo>
                  <a:lnTo>
                    <a:pt x="29600" y="38150"/>
                  </a:lnTo>
                  <a:cubicBezTo>
                    <a:pt x="35989" y="31471"/>
                    <a:pt x="35989" y="31471"/>
                    <a:pt x="35989" y="31471"/>
                  </a:cubicBezTo>
                  <a:cubicBezTo>
                    <a:pt x="40887" y="26150"/>
                    <a:pt x="50044" y="26150"/>
                    <a:pt x="55048" y="32150"/>
                  </a:cubicBezTo>
                  <a:cubicBezTo>
                    <a:pt x="90292" y="71207"/>
                    <a:pt x="90292" y="71207"/>
                    <a:pt x="90292" y="71207"/>
                  </a:cubicBezTo>
                  <a:cubicBezTo>
                    <a:pt x="95190" y="77207"/>
                    <a:pt x="95190" y="86150"/>
                    <a:pt x="90292" y="91358"/>
                  </a:cubicBezTo>
                  <a:cubicBezTo>
                    <a:pt x="79006" y="102679"/>
                    <a:pt x="79006" y="102679"/>
                    <a:pt x="79006" y="102679"/>
                  </a:cubicBezTo>
                  <a:lnTo>
                    <a:pt x="79006" y="102679"/>
                  </a:lnTo>
                  <a:cubicBezTo>
                    <a:pt x="94551" y="119886"/>
                    <a:pt x="94551" y="119886"/>
                    <a:pt x="94551" y="119886"/>
                  </a:cubicBezTo>
                  <a:cubicBezTo>
                    <a:pt x="94551" y="119886"/>
                    <a:pt x="94551" y="119886"/>
                    <a:pt x="94551" y="119207"/>
                  </a:cubicBezTo>
                  <a:cubicBezTo>
                    <a:pt x="105093" y="108679"/>
                    <a:pt x="105093" y="108679"/>
                    <a:pt x="105093" y="108679"/>
                  </a:cubicBezTo>
                  <a:cubicBezTo>
                    <a:pt x="119148" y="93622"/>
                    <a:pt x="119893" y="69622"/>
                    <a:pt x="106477" y="54679"/>
                  </a:cubicBezTo>
                  <a:cubicBezTo>
                    <a:pt x="71233" y="15735"/>
                    <a:pt x="71233" y="15735"/>
                    <a:pt x="71233" y="15735"/>
                  </a:cubicBezTo>
                  <a:cubicBezTo>
                    <a:pt x="57178" y="679"/>
                    <a:pt x="34605" y="0"/>
                    <a:pt x="20443" y="14943"/>
                  </a:cubicBezTo>
                  <a:cubicBezTo>
                    <a:pt x="14800" y="20943"/>
                    <a:pt x="14800" y="20943"/>
                    <a:pt x="14800" y="20943"/>
                  </a:cubicBezTo>
                  <a:cubicBezTo>
                    <a:pt x="745" y="35207"/>
                    <a:pt x="0" y="59207"/>
                    <a:pt x="13416" y="74150"/>
                  </a:cubicBezTo>
                  <a:cubicBezTo>
                    <a:pt x="38118" y="101886"/>
                    <a:pt x="38118" y="101886"/>
                    <a:pt x="38118" y="101886"/>
                  </a:cubicBezTo>
                  <a:cubicBezTo>
                    <a:pt x="38118" y="92150"/>
                    <a:pt x="40887" y="83207"/>
                    <a:pt x="45146" y="75622"/>
                  </a:cubicBezTo>
                  <a:cubicBezTo>
                    <a:pt x="29600" y="58415"/>
                    <a:pt x="29600" y="58415"/>
                    <a:pt x="29600" y="58415"/>
                  </a:cubicBezTo>
                  <a:cubicBezTo>
                    <a:pt x="24702" y="52415"/>
                    <a:pt x="24702" y="43471"/>
                    <a:pt x="29600" y="38150"/>
                  </a:cubicBezTo>
                  <a:close/>
                  <a:moveTo>
                    <a:pt x="29600" y="38150"/>
                  </a:moveTo>
                  <a:lnTo>
                    <a:pt x="29600" y="38150"/>
                  </a:lnTo>
                  <a:close/>
                </a:path>
              </a:pathLst>
            </a:custGeom>
            <a:solidFill>
              <a:schemeClr val="lt1"/>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27" name="ghfgh"/>
            <p:cNvSpPr/>
            <p:nvPr/>
          </p:nvSpPr>
          <p:spPr>
            <a:xfrm>
              <a:off x="1495060" y="2000832"/>
              <a:ext cx="231992" cy="238838"/>
            </a:xfrm>
            <a:custGeom>
              <a:avLst/>
              <a:gdLst/>
              <a:ahLst/>
              <a:cxnLst/>
              <a:rect l="0" t="0" r="0" b="0"/>
              <a:pathLst>
                <a:path w="120000" h="120000" extrusionOk="0">
                  <a:moveTo>
                    <a:pt x="119884" y="94054"/>
                  </a:moveTo>
                  <a:lnTo>
                    <a:pt x="119884" y="94054"/>
                  </a:lnTo>
                  <a:cubicBezTo>
                    <a:pt x="103054" y="77726"/>
                    <a:pt x="103054" y="77726"/>
                    <a:pt x="103054" y="77726"/>
                  </a:cubicBezTo>
                  <a:cubicBezTo>
                    <a:pt x="90835" y="88797"/>
                    <a:pt x="90835" y="88797"/>
                    <a:pt x="90835" y="88797"/>
                  </a:cubicBezTo>
                  <a:cubicBezTo>
                    <a:pt x="85533" y="94054"/>
                    <a:pt x="76311" y="94054"/>
                    <a:pt x="70201" y="88126"/>
                  </a:cubicBezTo>
                  <a:cubicBezTo>
                    <a:pt x="32046" y="49543"/>
                    <a:pt x="32046" y="49543"/>
                    <a:pt x="32046" y="49543"/>
                  </a:cubicBezTo>
                  <a:cubicBezTo>
                    <a:pt x="26743" y="44398"/>
                    <a:pt x="26743" y="35563"/>
                    <a:pt x="32853" y="29636"/>
                  </a:cubicBezTo>
                  <a:cubicBezTo>
                    <a:pt x="46570" y="16999"/>
                    <a:pt x="46570" y="16999"/>
                    <a:pt x="46570" y="16999"/>
                  </a:cubicBezTo>
                  <a:cubicBezTo>
                    <a:pt x="29740" y="0"/>
                    <a:pt x="29740" y="0"/>
                    <a:pt x="29740" y="0"/>
                  </a:cubicBezTo>
                  <a:cubicBezTo>
                    <a:pt x="16023" y="13308"/>
                    <a:pt x="16023" y="13308"/>
                    <a:pt x="16023" y="13308"/>
                  </a:cubicBezTo>
                  <a:cubicBezTo>
                    <a:pt x="806" y="27399"/>
                    <a:pt x="0" y="51109"/>
                    <a:pt x="14524" y="65871"/>
                  </a:cubicBezTo>
                  <a:cubicBezTo>
                    <a:pt x="53487" y="104342"/>
                    <a:pt x="53487" y="104342"/>
                    <a:pt x="53487" y="104342"/>
                  </a:cubicBezTo>
                  <a:cubicBezTo>
                    <a:pt x="67896" y="119217"/>
                    <a:pt x="92334" y="119888"/>
                    <a:pt x="107665" y="105908"/>
                  </a:cubicBezTo>
                  <a:lnTo>
                    <a:pt x="119884" y="94054"/>
                  </a:lnTo>
                  <a:close/>
                  <a:moveTo>
                    <a:pt x="119884" y="94054"/>
                  </a:moveTo>
                  <a:lnTo>
                    <a:pt x="119884" y="94054"/>
                  </a:lnTo>
                  <a:close/>
                </a:path>
              </a:pathLst>
            </a:custGeom>
            <a:solidFill>
              <a:schemeClr val="lt1"/>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grpSp>
          <p:nvGrpSpPr>
            <p:cNvPr id="28" name="ghfgh"/>
            <p:cNvGrpSpPr/>
            <p:nvPr/>
          </p:nvGrpSpPr>
          <p:grpSpPr>
            <a:xfrm>
              <a:off x="2117348" y="2077813"/>
              <a:ext cx="644644" cy="643480"/>
              <a:chOff x="14064381" y="4015878"/>
              <a:chExt cx="1375879" cy="1372859"/>
            </a:xfrm>
          </p:grpSpPr>
          <p:sp>
            <p:nvSpPr>
              <p:cNvPr id="71" name="Shape 795"/>
              <p:cNvSpPr/>
              <p:nvPr/>
            </p:nvSpPr>
            <p:spPr>
              <a:xfrm>
                <a:off x="14064381" y="4015878"/>
                <a:ext cx="1375879" cy="1372859"/>
              </a:xfrm>
              <a:custGeom>
                <a:avLst/>
                <a:gdLst/>
                <a:ahLst/>
                <a:cxnLst/>
                <a:rect l="0" t="0" r="0" b="0"/>
                <a:pathLst>
                  <a:path w="120000" h="120000" extrusionOk="0">
                    <a:moveTo>
                      <a:pt x="119958" y="59854"/>
                    </a:moveTo>
                    <a:lnTo>
                      <a:pt x="119958" y="59854"/>
                    </a:lnTo>
                    <a:cubicBezTo>
                      <a:pt x="119958" y="92926"/>
                      <a:pt x="93226" y="119958"/>
                      <a:pt x="60124" y="119958"/>
                    </a:cubicBezTo>
                    <a:cubicBezTo>
                      <a:pt x="27022" y="119958"/>
                      <a:pt x="0" y="92926"/>
                      <a:pt x="0" y="59854"/>
                    </a:cubicBezTo>
                    <a:cubicBezTo>
                      <a:pt x="0" y="26740"/>
                      <a:pt x="27022" y="0"/>
                      <a:pt x="60124" y="0"/>
                    </a:cubicBezTo>
                    <a:cubicBezTo>
                      <a:pt x="93226" y="0"/>
                      <a:pt x="119958" y="26740"/>
                      <a:pt x="119958" y="59854"/>
                    </a:cubicBezTo>
                  </a:path>
                </a:pathLst>
              </a:custGeom>
              <a:solidFill>
                <a:schemeClr val="accent1"/>
              </a:solidFill>
              <a:ln>
                <a:noFill/>
              </a:ln>
              <a:effectLst>
                <a:outerShdw blurRad="63500" algn="ctr" rotWithShape="0">
                  <a:prstClr val="black">
                    <a:alpha val="40000"/>
                  </a:prstClr>
                </a:outerShdw>
              </a:effectLst>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72" name="Shape 796"/>
              <p:cNvSpPr/>
              <p:nvPr/>
            </p:nvSpPr>
            <p:spPr>
              <a:xfrm>
                <a:off x="14298259" y="4264339"/>
                <a:ext cx="906015" cy="871724"/>
              </a:xfrm>
              <a:custGeom>
                <a:avLst/>
                <a:gdLst/>
                <a:ahLst/>
                <a:cxnLst/>
                <a:rect l="0" t="0" r="0" b="0"/>
                <a:pathLst>
                  <a:path w="120000" h="120000" extrusionOk="0">
                    <a:moveTo>
                      <a:pt x="118675" y="34726"/>
                    </a:moveTo>
                    <a:lnTo>
                      <a:pt x="118675" y="34726"/>
                    </a:lnTo>
                    <a:cubicBezTo>
                      <a:pt x="119558" y="36039"/>
                      <a:pt x="119936" y="37811"/>
                      <a:pt x="119936" y="39518"/>
                    </a:cubicBezTo>
                    <a:cubicBezTo>
                      <a:pt x="114952" y="69518"/>
                      <a:pt x="114952" y="69518"/>
                      <a:pt x="114952" y="69518"/>
                    </a:cubicBezTo>
                    <a:cubicBezTo>
                      <a:pt x="114511" y="71291"/>
                      <a:pt x="114069" y="72603"/>
                      <a:pt x="112870" y="73457"/>
                    </a:cubicBezTo>
                    <a:cubicBezTo>
                      <a:pt x="111608" y="74310"/>
                      <a:pt x="110347" y="74770"/>
                      <a:pt x="108643" y="74770"/>
                    </a:cubicBezTo>
                    <a:cubicBezTo>
                      <a:pt x="35520" y="74770"/>
                      <a:pt x="35520" y="74770"/>
                      <a:pt x="35520" y="74770"/>
                    </a:cubicBezTo>
                    <a:cubicBezTo>
                      <a:pt x="34258" y="83435"/>
                      <a:pt x="34258" y="83435"/>
                      <a:pt x="34258" y="83435"/>
                    </a:cubicBezTo>
                    <a:cubicBezTo>
                      <a:pt x="103659" y="83435"/>
                      <a:pt x="103659" y="83435"/>
                      <a:pt x="103659" y="83435"/>
                    </a:cubicBezTo>
                    <a:cubicBezTo>
                      <a:pt x="105299" y="83435"/>
                      <a:pt x="107003" y="83894"/>
                      <a:pt x="108264" y="85207"/>
                    </a:cubicBezTo>
                    <a:cubicBezTo>
                      <a:pt x="109526" y="86520"/>
                      <a:pt x="109905" y="88227"/>
                      <a:pt x="109905" y="89934"/>
                    </a:cubicBezTo>
                    <a:cubicBezTo>
                      <a:pt x="109905" y="91706"/>
                      <a:pt x="109526" y="93019"/>
                      <a:pt x="108264" y="94332"/>
                    </a:cubicBezTo>
                    <a:cubicBezTo>
                      <a:pt x="107003" y="95645"/>
                      <a:pt x="105299" y="96498"/>
                      <a:pt x="103659" y="96498"/>
                    </a:cubicBezTo>
                    <a:cubicBezTo>
                      <a:pt x="26750" y="96498"/>
                      <a:pt x="26750" y="96498"/>
                      <a:pt x="26750" y="96498"/>
                    </a:cubicBezTo>
                    <a:cubicBezTo>
                      <a:pt x="25110" y="96498"/>
                      <a:pt x="23406" y="95645"/>
                      <a:pt x="22145" y="93873"/>
                    </a:cubicBezTo>
                    <a:cubicBezTo>
                      <a:pt x="20946" y="92560"/>
                      <a:pt x="20504" y="90853"/>
                      <a:pt x="20504" y="88687"/>
                    </a:cubicBezTo>
                    <a:cubicBezTo>
                      <a:pt x="23848" y="69978"/>
                      <a:pt x="23848" y="69978"/>
                      <a:pt x="23848" y="69978"/>
                    </a:cubicBezTo>
                    <a:cubicBezTo>
                      <a:pt x="18801" y="17330"/>
                      <a:pt x="18801" y="17330"/>
                      <a:pt x="18801" y="17330"/>
                    </a:cubicBezTo>
                    <a:cubicBezTo>
                      <a:pt x="4605" y="12997"/>
                      <a:pt x="4605" y="12997"/>
                      <a:pt x="4605" y="12997"/>
                    </a:cubicBezTo>
                    <a:cubicBezTo>
                      <a:pt x="2965" y="12144"/>
                      <a:pt x="1703" y="11291"/>
                      <a:pt x="883" y="9518"/>
                    </a:cubicBezTo>
                    <a:cubicBezTo>
                      <a:pt x="441" y="8205"/>
                      <a:pt x="0" y="6498"/>
                      <a:pt x="441" y="4726"/>
                    </a:cubicBezTo>
                    <a:cubicBezTo>
                      <a:pt x="1261" y="3019"/>
                      <a:pt x="2082" y="1706"/>
                      <a:pt x="3785" y="853"/>
                    </a:cubicBezTo>
                    <a:cubicBezTo>
                      <a:pt x="5047" y="393"/>
                      <a:pt x="6687" y="0"/>
                      <a:pt x="8391" y="393"/>
                    </a:cubicBezTo>
                    <a:cubicBezTo>
                      <a:pt x="26750" y="6498"/>
                      <a:pt x="26750" y="6498"/>
                      <a:pt x="26750" y="6498"/>
                    </a:cubicBezTo>
                    <a:cubicBezTo>
                      <a:pt x="27634" y="6958"/>
                      <a:pt x="28832" y="7811"/>
                      <a:pt x="29274" y="8665"/>
                    </a:cubicBezTo>
                    <a:cubicBezTo>
                      <a:pt x="30094" y="9518"/>
                      <a:pt x="30536" y="10831"/>
                      <a:pt x="30914" y="12144"/>
                    </a:cubicBezTo>
                    <a:cubicBezTo>
                      <a:pt x="31798" y="22582"/>
                      <a:pt x="31798" y="22582"/>
                      <a:pt x="31798" y="22582"/>
                    </a:cubicBezTo>
                    <a:cubicBezTo>
                      <a:pt x="114511" y="32166"/>
                      <a:pt x="114511" y="32166"/>
                      <a:pt x="114511" y="32166"/>
                    </a:cubicBezTo>
                    <a:cubicBezTo>
                      <a:pt x="116214" y="32560"/>
                      <a:pt x="117413" y="33479"/>
                      <a:pt x="118675" y="34726"/>
                    </a:cubicBezTo>
                    <a:close/>
                    <a:moveTo>
                      <a:pt x="36403" y="99978"/>
                    </a:moveTo>
                    <a:lnTo>
                      <a:pt x="36403" y="99978"/>
                    </a:lnTo>
                    <a:cubicBezTo>
                      <a:pt x="38864" y="99978"/>
                      <a:pt x="40946" y="100831"/>
                      <a:pt x="43091" y="102538"/>
                    </a:cubicBezTo>
                    <a:cubicBezTo>
                      <a:pt x="44731" y="104770"/>
                      <a:pt x="45552" y="106936"/>
                      <a:pt x="45552" y="109496"/>
                    </a:cubicBezTo>
                    <a:cubicBezTo>
                      <a:pt x="45552" y="112582"/>
                      <a:pt x="44731" y="114748"/>
                      <a:pt x="43091" y="116914"/>
                    </a:cubicBezTo>
                    <a:cubicBezTo>
                      <a:pt x="40946" y="118687"/>
                      <a:pt x="38864" y="119934"/>
                      <a:pt x="36403" y="119934"/>
                    </a:cubicBezTo>
                    <a:cubicBezTo>
                      <a:pt x="33438" y="119934"/>
                      <a:pt x="31356" y="118687"/>
                      <a:pt x="29274" y="116914"/>
                    </a:cubicBezTo>
                    <a:cubicBezTo>
                      <a:pt x="27634" y="114748"/>
                      <a:pt x="26750" y="112582"/>
                      <a:pt x="26750" y="109496"/>
                    </a:cubicBezTo>
                    <a:cubicBezTo>
                      <a:pt x="26750" y="106936"/>
                      <a:pt x="27634" y="104770"/>
                      <a:pt x="29274" y="102538"/>
                    </a:cubicBezTo>
                    <a:cubicBezTo>
                      <a:pt x="31356" y="100831"/>
                      <a:pt x="33438" y="99978"/>
                      <a:pt x="36403" y="99978"/>
                    </a:cubicBezTo>
                    <a:close/>
                    <a:moveTo>
                      <a:pt x="92365" y="99978"/>
                    </a:moveTo>
                    <a:lnTo>
                      <a:pt x="92365" y="99978"/>
                    </a:lnTo>
                    <a:cubicBezTo>
                      <a:pt x="95268" y="99978"/>
                      <a:pt x="97350" y="100831"/>
                      <a:pt x="99053" y="102538"/>
                    </a:cubicBezTo>
                    <a:cubicBezTo>
                      <a:pt x="101135" y="104770"/>
                      <a:pt x="101955" y="106936"/>
                      <a:pt x="101955" y="109496"/>
                    </a:cubicBezTo>
                    <a:cubicBezTo>
                      <a:pt x="101955" y="112582"/>
                      <a:pt x="101135" y="114748"/>
                      <a:pt x="99053" y="116914"/>
                    </a:cubicBezTo>
                    <a:cubicBezTo>
                      <a:pt x="97350" y="118687"/>
                      <a:pt x="95268" y="119934"/>
                      <a:pt x="92365" y="119934"/>
                    </a:cubicBezTo>
                    <a:cubicBezTo>
                      <a:pt x="89842" y="119934"/>
                      <a:pt x="87760" y="118687"/>
                      <a:pt x="85678" y="116914"/>
                    </a:cubicBezTo>
                    <a:cubicBezTo>
                      <a:pt x="83974" y="114748"/>
                      <a:pt x="83154" y="112582"/>
                      <a:pt x="83154" y="109496"/>
                    </a:cubicBezTo>
                    <a:cubicBezTo>
                      <a:pt x="83154" y="106936"/>
                      <a:pt x="83974" y="104770"/>
                      <a:pt x="85678" y="102538"/>
                    </a:cubicBezTo>
                    <a:cubicBezTo>
                      <a:pt x="87760" y="100831"/>
                      <a:pt x="89842" y="99978"/>
                      <a:pt x="92365" y="99978"/>
                    </a:cubicBezTo>
                    <a:close/>
                    <a:moveTo>
                      <a:pt x="92365" y="99978"/>
                    </a:moveTo>
                    <a:lnTo>
                      <a:pt x="92365" y="99978"/>
                    </a:lnTo>
                    <a:close/>
                  </a:path>
                </a:pathLst>
              </a:custGeom>
              <a:solidFill>
                <a:schemeClr val="lt1"/>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grpSp>
        <p:grpSp>
          <p:nvGrpSpPr>
            <p:cNvPr id="29" name="ghfgh"/>
            <p:cNvGrpSpPr/>
            <p:nvPr/>
          </p:nvGrpSpPr>
          <p:grpSpPr>
            <a:xfrm>
              <a:off x="3349379" y="2315663"/>
              <a:ext cx="353419" cy="353322"/>
              <a:chOff x="16839318" y="4759158"/>
              <a:chExt cx="754311" cy="753809"/>
            </a:xfrm>
          </p:grpSpPr>
          <p:sp>
            <p:nvSpPr>
              <p:cNvPr id="69" name="Shape 798"/>
              <p:cNvSpPr/>
              <p:nvPr/>
            </p:nvSpPr>
            <p:spPr>
              <a:xfrm>
                <a:off x="16839318" y="4759158"/>
                <a:ext cx="754311" cy="753809"/>
              </a:xfrm>
              <a:custGeom>
                <a:avLst/>
                <a:gdLst/>
                <a:ahLst/>
                <a:cxnLst/>
                <a:rect l="0" t="0" r="0" b="0"/>
                <a:pathLst>
                  <a:path w="120000" h="120000" extrusionOk="0">
                    <a:moveTo>
                      <a:pt x="119924" y="60189"/>
                    </a:moveTo>
                    <a:lnTo>
                      <a:pt x="119924" y="60189"/>
                    </a:lnTo>
                    <a:cubicBezTo>
                      <a:pt x="119924" y="92861"/>
                      <a:pt x="92861" y="119924"/>
                      <a:pt x="59734" y="119924"/>
                    </a:cubicBezTo>
                    <a:cubicBezTo>
                      <a:pt x="26607" y="119924"/>
                      <a:pt x="0" y="92861"/>
                      <a:pt x="0" y="60189"/>
                    </a:cubicBezTo>
                    <a:cubicBezTo>
                      <a:pt x="0" y="27062"/>
                      <a:pt x="26607" y="0"/>
                      <a:pt x="59734" y="0"/>
                    </a:cubicBezTo>
                    <a:cubicBezTo>
                      <a:pt x="92861" y="0"/>
                      <a:pt x="119924" y="27062"/>
                      <a:pt x="119924" y="60189"/>
                    </a:cubicBezTo>
                  </a:path>
                </a:pathLst>
              </a:custGeom>
              <a:solidFill>
                <a:schemeClr val="accent1"/>
              </a:solidFill>
              <a:ln>
                <a:noFill/>
              </a:ln>
              <a:effectLst>
                <a:outerShdw blurRad="63500" algn="ctr" rotWithShape="0">
                  <a:prstClr val="black">
                    <a:alpha val="40000"/>
                  </a:prstClr>
                </a:outerShdw>
              </a:effectLst>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70" name="Shape 799"/>
              <p:cNvSpPr/>
              <p:nvPr/>
            </p:nvSpPr>
            <p:spPr>
              <a:xfrm>
                <a:off x="16984703" y="4900235"/>
                <a:ext cx="463542" cy="469551"/>
              </a:xfrm>
              <a:custGeom>
                <a:avLst/>
                <a:gdLst/>
                <a:ahLst/>
                <a:cxnLst/>
                <a:rect l="0" t="0" r="0" b="0"/>
                <a:pathLst>
                  <a:path w="120000" h="120000" extrusionOk="0">
                    <a:moveTo>
                      <a:pt x="97823" y="76396"/>
                    </a:moveTo>
                    <a:lnTo>
                      <a:pt x="97823" y="76396"/>
                    </a:lnTo>
                    <a:cubicBezTo>
                      <a:pt x="90431" y="76396"/>
                      <a:pt x="84763" y="79554"/>
                      <a:pt x="80698" y="84412"/>
                    </a:cubicBezTo>
                    <a:cubicBezTo>
                      <a:pt x="43244" y="65951"/>
                      <a:pt x="43244" y="65951"/>
                      <a:pt x="43244" y="65951"/>
                    </a:cubicBezTo>
                    <a:cubicBezTo>
                      <a:pt x="43244" y="63522"/>
                      <a:pt x="44106" y="61943"/>
                      <a:pt x="44106" y="60242"/>
                    </a:cubicBezTo>
                    <a:cubicBezTo>
                      <a:pt x="44106" y="57935"/>
                      <a:pt x="43244" y="55506"/>
                      <a:pt x="43244" y="53805"/>
                    </a:cubicBezTo>
                    <a:cubicBezTo>
                      <a:pt x="80698" y="34493"/>
                      <a:pt x="80698" y="34493"/>
                      <a:pt x="80698" y="34493"/>
                    </a:cubicBezTo>
                    <a:cubicBezTo>
                      <a:pt x="83901" y="40202"/>
                      <a:pt x="90431" y="43360"/>
                      <a:pt x="97823" y="43360"/>
                    </a:cubicBezTo>
                    <a:cubicBezTo>
                      <a:pt x="110020" y="43360"/>
                      <a:pt x="119876" y="33765"/>
                      <a:pt x="119876" y="21619"/>
                    </a:cubicBezTo>
                    <a:cubicBezTo>
                      <a:pt x="119876" y="9595"/>
                      <a:pt x="110020" y="0"/>
                      <a:pt x="97823" y="0"/>
                    </a:cubicBezTo>
                    <a:cubicBezTo>
                      <a:pt x="85503" y="0"/>
                      <a:pt x="75770" y="9595"/>
                      <a:pt x="75770" y="21619"/>
                    </a:cubicBezTo>
                    <a:cubicBezTo>
                      <a:pt x="75770" y="24048"/>
                      <a:pt x="75770" y="25748"/>
                      <a:pt x="76632" y="27327"/>
                    </a:cubicBezTo>
                    <a:cubicBezTo>
                      <a:pt x="39178" y="46639"/>
                      <a:pt x="39178" y="46639"/>
                      <a:pt x="39178" y="46639"/>
                    </a:cubicBezTo>
                    <a:cubicBezTo>
                      <a:pt x="35112" y="40931"/>
                      <a:pt x="28583" y="37773"/>
                      <a:pt x="22053" y="37773"/>
                    </a:cubicBezTo>
                    <a:cubicBezTo>
                      <a:pt x="9733" y="37773"/>
                      <a:pt x="0" y="48218"/>
                      <a:pt x="0" y="60242"/>
                    </a:cubicBezTo>
                    <a:cubicBezTo>
                      <a:pt x="0" y="71538"/>
                      <a:pt x="9733" y="81983"/>
                      <a:pt x="22053" y="81983"/>
                    </a:cubicBezTo>
                    <a:cubicBezTo>
                      <a:pt x="29322" y="81983"/>
                      <a:pt x="35112" y="77975"/>
                      <a:pt x="39178" y="73117"/>
                    </a:cubicBezTo>
                    <a:cubicBezTo>
                      <a:pt x="76632" y="91700"/>
                      <a:pt x="76632" y="91700"/>
                      <a:pt x="76632" y="91700"/>
                    </a:cubicBezTo>
                    <a:cubicBezTo>
                      <a:pt x="76632" y="94129"/>
                      <a:pt x="75770" y="95708"/>
                      <a:pt x="75770" y="98137"/>
                    </a:cubicBezTo>
                    <a:cubicBezTo>
                      <a:pt x="75770" y="110161"/>
                      <a:pt x="85503" y="119878"/>
                      <a:pt x="97823" y="119878"/>
                    </a:cubicBezTo>
                    <a:cubicBezTo>
                      <a:pt x="110020" y="119878"/>
                      <a:pt x="119876" y="110161"/>
                      <a:pt x="119876" y="98137"/>
                    </a:cubicBezTo>
                    <a:cubicBezTo>
                      <a:pt x="119876" y="85991"/>
                      <a:pt x="110020" y="76396"/>
                      <a:pt x="97823" y="76396"/>
                    </a:cubicBezTo>
                    <a:close/>
                    <a:moveTo>
                      <a:pt x="97823" y="76396"/>
                    </a:moveTo>
                    <a:lnTo>
                      <a:pt x="97823" y="76396"/>
                    </a:lnTo>
                    <a:close/>
                  </a:path>
                </a:pathLst>
              </a:custGeom>
              <a:solidFill>
                <a:schemeClr val="lt1"/>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grpSp>
        <p:grpSp>
          <p:nvGrpSpPr>
            <p:cNvPr id="30" name="ghfgh"/>
            <p:cNvGrpSpPr/>
            <p:nvPr/>
          </p:nvGrpSpPr>
          <p:grpSpPr>
            <a:xfrm>
              <a:off x="1060500" y="2660104"/>
              <a:ext cx="525192" cy="524061"/>
              <a:chOff x="14636807" y="5418887"/>
              <a:chExt cx="1050795" cy="1048122"/>
            </a:xfrm>
          </p:grpSpPr>
          <p:sp>
            <p:nvSpPr>
              <p:cNvPr id="64" name="Shape 801"/>
              <p:cNvSpPr/>
              <p:nvPr/>
            </p:nvSpPr>
            <p:spPr>
              <a:xfrm>
                <a:off x="14636807" y="5418887"/>
                <a:ext cx="1050795" cy="1048122"/>
              </a:xfrm>
              <a:custGeom>
                <a:avLst/>
                <a:gdLst/>
                <a:ahLst/>
                <a:cxnLst/>
                <a:rect l="0" t="0" r="0" b="0"/>
                <a:pathLst>
                  <a:path w="120000" h="120000" extrusionOk="0">
                    <a:moveTo>
                      <a:pt x="119948" y="59974"/>
                    </a:moveTo>
                    <a:lnTo>
                      <a:pt x="119948" y="59974"/>
                    </a:lnTo>
                    <a:cubicBezTo>
                      <a:pt x="119948" y="93185"/>
                      <a:pt x="92959" y="119948"/>
                      <a:pt x="60153" y="119948"/>
                    </a:cubicBezTo>
                    <a:cubicBezTo>
                      <a:pt x="27040" y="119948"/>
                      <a:pt x="0" y="93185"/>
                      <a:pt x="0" y="59974"/>
                    </a:cubicBezTo>
                    <a:cubicBezTo>
                      <a:pt x="0" y="26763"/>
                      <a:pt x="27040" y="0"/>
                      <a:pt x="60153" y="0"/>
                    </a:cubicBezTo>
                    <a:cubicBezTo>
                      <a:pt x="92959" y="0"/>
                      <a:pt x="119948" y="26763"/>
                      <a:pt x="119948" y="59974"/>
                    </a:cubicBezTo>
                  </a:path>
                </a:pathLst>
              </a:custGeom>
              <a:solidFill>
                <a:schemeClr val="accent1"/>
              </a:solidFill>
              <a:ln>
                <a:noFill/>
              </a:ln>
              <a:effectLst>
                <a:outerShdw blurRad="63500" algn="ctr" rotWithShape="0">
                  <a:prstClr val="black">
                    <a:alpha val="40000"/>
                  </a:prstClr>
                </a:outerShdw>
              </a:effectLst>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65" name="Shape 802"/>
              <p:cNvSpPr/>
              <p:nvPr/>
            </p:nvSpPr>
            <p:spPr>
              <a:xfrm>
                <a:off x="14690137" y="5470207"/>
                <a:ext cx="944135" cy="943507"/>
              </a:xfrm>
              <a:custGeom>
                <a:avLst/>
                <a:gdLst/>
                <a:ahLst/>
                <a:cxnLst/>
                <a:rect l="0" t="0" r="0" b="0"/>
                <a:pathLst>
                  <a:path w="120000" h="120000" extrusionOk="0">
                    <a:moveTo>
                      <a:pt x="60141" y="119943"/>
                    </a:moveTo>
                    <a:lnTo>
                      <a:pt x="60141" y="119943"/>
                    </a:lnTo>
                    <a:cubicBezTo>
                      <a:pt x="27032" y="119943"/>
                      <a:pt x="0" y="93251"/>
                      <a:pt x="0" y="60141"/>
                    </a:cubicBezTo>
                    <a:cubicBezTo>
                      <a:pt x="0" y="27089"/>
                      <a:pt x="27032" y="0"/>
                      <a:pt x="60141" y="0"/>
                    </a:cubicBezTo>
                    <a:cubicBezTo>
                      <a:pt x="92853" y="0"/>
                      <a:pt x="119943" y="27089"/>
                      <a:pt x="119943" y="60141"/>
                    </a:cubicBezTo>
                    <a:cubicBezTo>
                      <a:pt x="119943" y="93251"/>
                      <a:pt x="92853" y="119943"/>
                      <a:pt x="60141" y="119943"/>
                    </a:cubicBezTo>
                    <a:close/>
                    <a:moveTo>
                      <a:pt x="60141" y="7496"/>
                    </a:moveTo>
                    <a:lnTo>
                      <a:pt x="60141" y="7496"/>
                    </a:lnTo>
                    <a:cubicBezTo>
                      <a:pt x="30837" y="7496"/>
                      <a:pt x="7155" y="30837"/>
                      <a:pt x="7155" y="60141"/>
                    </a:cubicBezTo>
                    <a:cubicBezTo>
                      <a:pt x="7155" y="89105"/>
                      <a:pt x="30837" y="112844"/>
                      <a:pt x="60141" y="112844"/>
                    </a:cubicBezTo>
                    <a:cubicBezTo>
                      <a:pt x="89105" y="112844"/>
                      <a:pt x="112787" y="89105"/>
                      <a:pt x="112787" y="60141"/>
                    </a:cubicBezTo>
                    <a:cubicBezTo>
                      <a:pt x="112787" y="30837"/>
                      <a:pt x="89105" y="7496"/>
                      <a:pt x="60141" y="7496"/>
                    </a:cubicBezTo>
                    <a:close/>
                    <a:moveTo>
                      <a:pt x="60141" y="7496"/>
                    </a:moveTo>
                    <a:lnTo>
                      <a:pt x="60141" y="7496"/>
                    </a:lnTo>
                    <a:close/>
                  </a:path>
                </a:pathLst>
              </a:custGeom>
              <a:solidFill>
                <a:schemeClr val="bg2"/>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66" name="Shape 803"/>
              <p:cNvSpPr/>
              <p:nvPr/>
            </p:nvSpPr>
            <p:spPr>
              <a:xfrm>
                <a:off x="15314295" y="5659698"/>
                <a:ext cx="134311" cy="134223"/>
              </a:xfrm>
              <a:custGeom>
                <a:avLst/>
                <a:gdLst/>
                <a:ahLst/>
                <a:cxnLst/>
                <a:rect l="0" t="0" r="0" b="0"/>
                <a:pathLst>
                  <a:path w="120000" h="120000" extrusionOk="0">
                    <a:moveTo>
                      <a:pt x="5490" y="114491"/>
                    </a:moveTo>
                    <a:lnTo>
                      <a:pt x="5490" y="114491"/>
                    </a:lnTo>
                    <a:cubicBezTo>
                      <a:pt x="10588" y="119606"/>
                      <a:pt x="15686" y="119606"/>
                      <a:pt x="20784" y="114491"/>
                    </a:cubicBezTo>
                    <a:cubicBezTo>
                      <a:pt x="114509" y="20852"/>
                      <a:pt x="114509" y="20852"/>
                      <a:pt x="114509" y="20852"/>
                    </a:cubicBezTo>
                    <a:cubicBezTo>
                      <a:pt x="119607" y="15344"/>
                      <a:pt x="119607" y="7475"/>
                      <a:pt x="114509" y="5114"/>
                    </a:cubicBezTo>
                    <a:cubicBezTo>
                      <a:pt x="109411" y="0"/>
                      <a:pt x="101568" y="0"/>
                      <a:pt x="96078" y="5114"/>
                    </a:cubicBezTo>
                    <a:cubicBezTo>
                      <a:pt x="5490" y="96393"/>
                      <a:pt x="5490" y="96393"/>
                      <a:pt x="5490" y="96393"/>
                    </a:cubicBezTo>
                    <a:cubicBezTo>
                      <a:pt x="0" y="101508"/>
                      <a:pt x="0" y="109377"/>
                      <a:pt x="5490" y="114491"/>
                    </a:cubicBezTo>
                    <a:close/>
                    <a:moveTo>
                      <a:pt x="5490" y="114491"/>
                    </a:moveTo>
                    <a:lnTo>
                      <a:pt x="5490" y="114491"/>
                    </a:lnTo>
                    <a:close/>
                  </a:path>
                </a:pathLst>
              </a:custGeom>
              <a:solidFill>
                <a:schemeClr val="lt1"/>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67" name="Shape 804"/>
              <p:cNvSpPr/>
              <p:nvPr/>
            </p:nvSpPr>
            <p:spPr>
              <a:xfrm>
                <a:off x="15178006" y="5839321"/>
                <a:ext cx="79007" cy="78955"/>
              </a:xfrm>
              <a:custGeom>
                <a:avLst/>
                <a:gdLst/>
                <a:ahLst/>
                <a:cxnLst/>
                <a:rect l="0" t="0" r="0" b="0"/>
                <a:pathLst>
                  <a:path w="120000" h="120000" extrusionOk="0">
                    <a:moveTo>
                      <a:pt x="96666" y="22122"/>
                    </a:moveTo>
                    <a:lnTo>
                      <a:pt x="96666" y="22122"/>
                    </a:lnTo>
                    <a:cubicBezTo>
                      <a:pt x="84000" y="12737"/>
                      <a:pt x="74666" y="8715"/>
                      <a:pt x="66000" y="4022"/>
                    </a:cubicBezTo>
                    <a:cubicBezTo>
                      <a:pt x="57333" y="0"/>
                      <a:pt x="48666" y="0"/>
                      <a:pt x="35333" y="0"/>
                    </a:cubicBezTo>
                    <a:cubicBezTo>
                      <a:pt x="26000" y="4022"/>
                      <a:pt x="22000" y="8715"/>
                      <a:pt x="13333" y="12737"/>
                    </a:cubicBezTo>
                    <a:cubicBezTo>
                      <a:pt x="8666" y="22122"/>
                      <a:pt x="4000" y="26145"/>
                      <a:pt x="0" y="30837"/>
                    </a:cubicBezTo>
                    <a:cubicBezTo>
                      <a:pt x="0" y="39553"/>
                      <a:pt x="0" y="44245"/>
                      <a:pt x="0" y="52960"/>
                    </a:cubicBezTo>
                    <a:cubicBezTo>
                      <a:pt x="0" y="57653"/>
                      <a:pt x="0" y="66368"/>
                      <a:pt x="4000" y="75083"/>
                    </a:cubicBezTo>
                    <a:cubicBezTo>
                      <a:pt x="8666" y="79776"/>
                      <a:pt x="13333" y="88491"/>
                      <a:pt x="22000" y="97206"/>
                    </a:cubicBezTo>
                    <a:cubicBezTo>
                      <a:pt x="30666" y="101899"/>
                      <a:pt x="35333" y="110614"/>
                      <a:pt x="44000" y="115307"/>
                    </a:cubicBezTo>
                    <a:cubicBezTo>
                      <a:pt x="52666" y="119329"/>
                      <a:pt x="61333" y="119329"/>
                      <a:pt x="66000" y="119329"/>
                    </a:cubicBezTo>
                    <a:cubicBezTo>
                      <a:pt x="74666" y="119329"/>
                      <a:pt x="79333" y="119329"/>
                      <a:pt x="88000" y="119329"/>
                    </a:cubicBezTo>
                    <a:cubicBezTo>
                      <a:pt x="92666" y="115307"/>
                      <a:pt x="96666" y="110614"/>
                      <a:pt x="106000" y="105921"/>
                    </a:cubicBezTo>
                    <a:cubicBezTo>
                      <a:pt x="110000" y="97206"/>
                      <a:pt x="114666" y="93184"/>
                      <a:pt x="119333" y="83798"/>
                    </a:cubicBezTo>
                    <a:cubicBezTo>
                      <a:pt x="119333" y="75083"/>
                      <a:pt x="119333" y="61675"/>
                      <a:pt x="114666" y="52960"/>
                    </a:cubicBezTo>
                    <a:cubicBezTo>
                      <a:pt x="110000" y="44245"/>
                      <a:pt x="106000" y="35530"/>
                      <a:pt x="96666" y="22122"/>
                    </a:cubicBezTo>
                    <a:close/>
                    <a:moveTo>
                      <a:pt x="96666" y="22122"/>
                    </a:moveTo>
                    <a:lnTo>
                      <a:pt x="96666" y="22122"/>
                    </a:lnTo>
                    <a:close/>
                  </a:path>
                </a:pathLst>
              </a:custGeom>
              <a:solidFill>
                <a:schemeClr val="lt1"/>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68" name="Shape 805"/>
              <p:cNvSpPr/>
              <p:nvPr/>
            </p:nvSpPr>
            <p:spPr>
              <a:xfrm>
                <a:off x="14877779" y="5677464"/>
                <a:ext cx="553049" cy="550707"/>
              </a:xfrm>
              <a:custGeom>
                <a:avLst/>
                <a:gdLst/>
                <a:ahLst/>
                <a:cxnLst/>
                <a:rect l="0" t="0" r="0" b="0"/>
                <a:pathLst>
                  <a:path w="120000" h="120000" extrusionOk="0">
                    <a:moveTo>
                      <a:pt x="116707" y="20048"/>
                    </a:moveTo>
                    <a:lnTo>
                      <a:pt x="116707" y="20048"/>
                    </a:lnTo>
                    <a:cubicBezTo>
                      <a:pt x="112929" y="15474"/>
                      <a:pt x="112929" y="15474"/>
                      <a:pt x="112929" y="15474"/>
                    </a:cubicBezTo>
                    <a:cubicBezTo>
                      <a:pt x="107118" y="20632"/>
                      <a:pt x="107118" y="20632"/>
                      <a:pt x="107118" y="20632"/>
                    </a:cubicBezTo>
                    <a:cubicBezTo>
                      <a:pt x="107796" y="24525"/>
                      <a:pt x="107118" y="28418"/>
                      <a:pt x="104503" y="30948"/>
                    </a:cubicBezTo>
                    <a:cubicBezTo>
                      <a:pt x="100048" y="35523"/>
                      <a:pt x="92978" y="35523"/>
                      <a:pt x="88523" y="30948"/>
                    </a:cubicBezTo>
                    <a:cubicBezTo>
                      <a:pt x="83970" y="26472"/>
                      <a:pt x="83970" y="20048"/>
                      <a:pt x="88523" y="15474"/>
                    </a:cubicBezTo>
                    <a:cubicBezTo>
                      <a:pt x="91041" y="12944"/>
                      <a:pt x="94915" y="11678"/>
                      <a:pt x="98789" y="12262"/>
                    </a:cubicBezTo>
                    <a:cubicBezTo>
                      <a:pt x="103922" y="7104"/>
                      <a:pt x="103922" y="7104"/>
                      <a:pt x="103922" y="7104"/>
                    </a:cubicBezTo>
                    <a:cubicBezTo>
                      <a:pt x="100048" y="2627"/>
                      <a:pt x="100048" y="2627"/>
                      <a:pt x="100048" y="2627"/>
                    </a:cubicBezTo>
                    <a:cubicBezTo>
                      <a:pt x="96852" y="0"/>
                      <a:pt x="66731" y="0"/>
                      <a:pt x="63438" y="2627"/>
                    </a:cubicBezTo>
                    <a:cubicBezTo>
                      <a:pt x="2518" y="63844"/>
                      <a:pt x="2518" y="63844"/>
                      <a:pt x="2518" y="63844"/>
                    </a:cubicBezTo>
                    <a:cubicBezTo>
                      <a:pt x="0" y="66374"/>
                      <a:pt x="0" y="71532"/>
                      <a:pt x="2518" y="74160"/>
                    </a:cubicBezTo>
                    <a:cubicBezTo>
                      <a:pt x="45520" y="117372"/>
                      <a:pt x="45520" y="117372"/>
                      <a:pt x="45520" y="117372"/>
                    </a:cubicBezTo>
                    <a:cubicBezTo>
                      <a:pt x="48716" y="119902"/>
                      <a:pt x="53171" y="119902"/>
                      <a:pt x="56464" y="117372"/>
                    </a:cubicBezTo>
                    <a:cubicBezTo>
                      <a:pt x="116707" y="56058"/>
                      <a:pt x="116707" y="56058"/>
                      <a:pt x="116707" y="56058"/>
                    </a:cubicBezTo>
                    <a:cubicBezTo>
                      <a:pt x="119903" y="53527"/>
                      <a:pt x="119903" y="22579"/>
                      <a:pt x="116707" y="20048"/>
                    </a:cubicBezTo>
                    <a:close/>
                    <a:moveTo>
                      <a:pt x="49975" y="85742"/>
                    </a:moveTo>
                    <a:lnTo>
                      <a:pt x="49975" y="85742"/>
                    </a:lnTo>
                    <a:cubicBezTo>
                      <a:pt x="49394" y="87007"/>
                      <a:pt x="48038" y="88953"/>
                      <a:pt x="46779" y="90218"/>
                    </a:cubicBezTo>
                    <a:cubicBezTo>
                      <a:pt x="44842" y="92165"/>
                      <a:pt x="42905" y="93430"/>
                      <a:pt x="41065" y="93430"/>
                    </a:cubicBezTo>
                    <a:cubicBezTo>
                      <a:pt x="39709" y="94111"/>
                      <a:pt x="38450" y="94111"/>
                      <a:pt x="37191" y="94111"/>
                    </a:cubicBezTo>
                    <a:cubicBezTo>
                      <a:pt x="35932" y="93430"/>
                      <a:pt x="34576" y="92846"/>
                      <a:pt x="33995" y="92165"/>
                    </a:cubicBezTo>
                    <a:cubicBezTo>
                      <a:pt x="33317" y="91581"/>
                      <a:pt x="33317" y="90900"/>
                      <a:pt x="33317" y="90218"/>
                    </a:cubicBezTo>
                    <a:cubicBezTo>
                      <a:pt x="33317" y="89635"/>
                      <a:pt x="33317" y="89635"/>
                      <a:pt x="33995" y="88953"/>
                    </a:cubicBezTo>
                    <a:cubicBezTo>
                      <a:pt x="33995" y="88272"/>
                      <a:pt x="34576" y="88272"/>
                      <a:pt x="35254" y="88272"/>
                    </a:cubicBezTo>
                    <a:cubicBezTo>
                      <a:pt x="35932" y="88272"/>
                      <a:pt x="36513" y="88272"/>
                      <a:pt x="37191" y="88272"/>
                    </a:cubicBezTo>
                    <a:cubicBezTo>
                      <a:pt x="37869" y="88953"/>
                      <a:pt x="38450" y="88953"/>
                      <a:pt x="39128" y="89635"/>
                    </a:cubicBezTo>
                    <a:cubicBezTo>
                      <a:pt x="39709" y="89635"/>
                      <a:pt x="41065" y="89635"/>
                      <a:pt x="41646" y="88953"/>
                    </a:cubicBezTo>
                    <a:cubicBezTo>
                      <a:pt x="42324" y="88953"/>
                      <a:pt x="42905" y="88272"/>
                      <a:pt x="43583" y="87688"/>
                    </a:cubicBezTo>
                    <a:cubicBezTo>
                      <a:pt x="44842" y="86423"/>
                      <a:pt x="45520" y="85060"/>
                      <a:pt x="45520" y="83795"/>
                    </a:cubicBezTo>
                    <a:cubicBezTo>
                      <a:pt x="46198" y="82530"/>
                      <a:pt x="45520" y="81849"/>
                      <a:pt x="44842" y="81265"/>
                    </a:cubicBezTo>
                    <a:cubicBezTo>
                      <a:pt x="44261" y="80583"/>
                      <a:pt x="43583" y="79902"/>
                      <a:pt x="42905" y="79902"/>
                    </a:cubicBezTo>
                    <a:cubicBezTo>
                      <a:pt x="42324" y="79902"/>
                      <a:pt x="41065" y="80583"/>
                      <a:pt x="40387" y="80583"/>
                    </a:cubicBezTo>
                    <a:cubicBezTo>
                      <a:pt x="39709" y="81265"/>
                      <a:pt x="38450" y="81849"/>
                      <a:pt x="37191" y="82530"/>
                    </a:cubicBezTo>
                    <a:cubicBezTo>
                      <a:pt x="35932" y="83114"/>
                      <a:pt x="34576" y="84476"/>
                      <a:pt x="32736" y="84476"/>
                    </a:cubicBezTo>
                    <a:cubicBezTo>
                      <a:pt x="31380" y="85060"/>
                      <a:pt x="30121" y="85060"/>
                      <a:pt x="28861" y="85060"/>
                    </a:cubicBezTo>
                    <a:cubicBezTo>
                      <a:pt x="28184" y="85060"/>
                      <a:pt x="26924" y="84476"/>
                      <a:pt x="25665" y="83114"/>
                    </a:cubicBezTo>
                    <a:cubicBezTo>
                      <a:pt x="24309" y="81849"/>
                      <a:pt x="23728" y="81265"/>
                      <a:pt x="23728" y="79902"/>
                    </a:cubicBezTo>
                    <a:cubicBezTo>
                      <a:pt x="23728" y="78053"/>
                      <a:pt x="23728" y="76690"/>
                      <a:pt x="24309" y="75425"/>
                    </a:cubicBezTo>
                    <a:cubicBezTo>
                      <a:pt x="24987" y="74160"/>
                      <a:pt x="26246" y="72214"/>
                      <a:pt x="27602" y="70948"/>
                    </a:cubicBezTo>
                    <a:cubicBezTo>
                      <a:pt x="28861" y="69586"/>
                      <a:pt x="29443" y="69002"/>
                      <a:pt x="30799" y="68321"/>
                    </a:cubicBezTo>
                    <a:cubicBezTo>
                      <a:pt x="32058" y="67737"/>
                      <a:pt x="33317" y="67737"/>
                      <a:pt x="33995" y="67737"/>
                    </a:cubicBezTo>
                    <a:cubicBezTo>
                      <a:pt x="35254" y="67737"/>
                      <a:pt x="35932" y="67737"/>
                      <a:pt x="36513" y="67737"/>
                    </a:cubicBezTo>
                    <a:cubicBezTo>
                      <a:pt x="37191" y="67737"/>
                      <a:pt x="37869" y="68321"/>
                      <a:pt x="38450" y="69002"/>
                    </a:cubicBezTo>
                    <a:cubicBezTo>
                      <a:pt x="39128" y="69586"/>
                      <a:pt x="39128" y="69586"/>
                      <a:pt x="39128" y="70267"/>
                    </a:cubicBezTo>
                    <a:cubicBezTo>
                      <a:pt x="39128" y="71532"/>
                      <a:pt x="39128" y="71532"/>
                      <a:pt x="38450" y="72214"/>
                    </a:cubicBezTo>
                    <a:cubicBezTo>
                      <a:pt x="38450" y="72895"/>
                      <a:pt x="37869" y="72895"/>
                      <a:pt x="37191" y="72895"/>
                    </a:cubicBezTo>
                    <a:cubicBezTo>
                      <a:pt x="37191" y="72895"/>
                      <a:pt x="36513" y="72895"/>
                      <a:pt x="35932" y="72895"/>
                    </a:cubicBezTo>
                    <a:cubicBezTo>
                      <a:pt x="34576" y="72214"/>
                      <a:pt x="33317" y="72214"/>
                      <a:pt x="32736" y="72214"/>
                    </a:cubicBezTo>
                    <a:cubicBezTo>
                      <a:pt x="32058" y="72214"/>
                      <a:pt x="30799" y="72895"/>
                      <a:pt x="30121" y="74160"/>
                    </a:cubicBezTo>
                    <a:cubicBezTo>
                      <a:pt x="28861" y="74744"/>
                      <a:pt x="28184" y="76107"/>
                      <a:pt x="28184" y="76690"/>
                    </a:cubicBezTo>
                    <a:cubicBezTo>
                      <a:pt x="28184" y="78053"/>
                      <a:pt x="28184" y="78637"/>
                      <a:pt x="28861" y="79318"/>
                    </a:cubicBezTo>
                    <a:cubicBezTo>
                      <a:pt x="29443" y="79902"/>
                      <a:pt x="29443" y="79902"/>
                      <a:pt x="30121" y="79902"/>
                    </a:cubicBezTo>
                    <a:cubicBezTo>
                      <a:pt x="30799" y="79902"/>
                      <a:pt x="30799" y="79902"/>
                      <a:pt x="31380" y="79902"/>
                    </a:cubicBezTo>
                    <a:cubicBezTo>
                      <a:pt x="32058" y="79902"/>
                      <a:pt x="32736" y="79318"/>
                      <a:pt x="33317" y="79318"/>
                    </a:cubicBezTo>
                    <a:cubicBezTo>
                      <a:pt x="33317" y="79318"/>
                      <a:pt x="34576" y="78637"/>
                      <a:pt x="35254" y="78053"/>
                    </a:cubicBezTo>
                    <a:cubicBezTo>
                      <a:pt x="36513" y="77372"/>
                      <a:pt x="37869" y="76690"/>
                      <a:pt x="39128" y="76107"/>
                    </a:cubicBezTo>
                    <a:cubicBezTo>
                      <a:pt x="40387" y="75425"/>
                      <a:pt x="41065" y="74744"/>
                      <a:pt x="42324" y="74744"/>
                    </a:cubicBezTo>
                    <a:cubicBezTo>
                      <a:pt x="43583" y="74744"/>
                      <a:pt x="44261" y="74744"/>
                      <a:pt x="45520" y="74744"/>
                    </a:cubicBezTo>
                    <a:cubicBezTo>
                      <a:pt x="46198" y="75425"/>
                      <a:pt x="47457" y="76107"/>
                      <a:pt x="48038" y="76690"/>
                    </a:cubicBezTo>
                    <a:cubicBezTo>
                      <a:pt x="49394" y="78053"/>
                      <a:pt x="49975" y="79318"/>
                      <a:pt x="50653" y="80583"/>
                    </a:cubicBezTo>
                    <a:cubicBezTo>
                      <a:pt x="50653" y="82530"/>
                      <a:pt x="50653" y="83795"/>
                      <a:pt x="49975" y="85742"/>
                    </a:cubicBezTo>
                    <a:close/>
                    <a:moveTo>
                      <a:pt x="69927" y="66374"/>
                    </a:moveTo>
                    <a:lnTo>
                      <a:pt x="69927" y="66374"/>
                    </a:lnTo>
                    <a:cubicBezTo>
                      <a:pt x="59661" y="76690"/>
                      <a:pt x="59661" y="76690"/>
                      <a:pt x="59661" y="76690"/>
                    </a:cubicBezTo>
                    <a:cubicBezTo>
                      <a:pt x="58305" y="78053"/>
                      <a:pt x="57723" y="78053"/>
                      <a:pt x="57046" y="78053"/>
                    </a:cubicBezTo>
                    <a:cubicBezTo>
                      <a:pt x="56464" y="78053"/>
                      <a:pt x="55786" y="78053"/>
                      <a:pt x="54527" y="76690"/>
                    </a:cubicBezTo>
                    <a:cubicBezTo>
                      <a:pt x="41065" y="63163"/>
                      <a:pt x="41065" y="63163"/>
                      <a:pt x="41065" y="63163"/>
                    </a:cubicBezTo>
                    <a:cubicBezTo>
                      <a:pt x="40387" y="62579"/>
                      <a:pt x="39709" y="61897"/>
                      <a:pt x="39709" y="61216"/>
                    </a:cubicBezTo>
                    <a:cubicBezTo>
                      <a:pt x="39709" y="60632"/>
                      <a:pt x="39709" y="60632"/>
                      <a:pt x="39709" y="59951"/>
                    </a:cubicBezTo>
                    <a:cubicBezTo>
                      <a:pt x="39709" y="59367"/>
                      <a:pt x="40387" y="58686"/>
                      <a:pt x="41065" y="58004"/>
                    </a:cubicBezTo>
                    <a:cubicBezTo>
                      <a:pt x="50653" y="48369"/>
                      <a:pt x="50653" y="48369"/>
                      <a:pt x="50653" y="48369"/>
                    </a:cubicBezTo>
                    <a:cubicBezTo>
                      <a:pt x="51331" y="47688"/>
                      <a:pt x="51912" y="47104"/>
                      <a:pt x="52590" y="47104"/>
                    </a:cubicBezTo>
                    <a:cubicBezTo>
                      <a:pt x="53171" y="47104"/>
                      <a:pt x="53171" y="47688"/>
                      <a:pt x="53849" y="47688"/>
                    </a:cubicBezTo>
                    <a:cubicBezTo>
                      <a:pt x="54527" y="48369"/>
                      <a:pt x="54527" y="49051"/>
                      <a:pt x="54527" y="49635"/>
                    </a:cubicBezTo>
                    <a:cubicBezTo>
                      <a:pt x="54527" y="50316"/>
                      <a:pt x="54527" y="50316"/>
                      <a:pt x="53849" y="50900"/>
                    </a:cubicBezTo>
                    <a:cubicBezTo>
                      <a:pt x="44842" y="59951"/>
                      <a:pt x="44842" y="59951"/>
                      <a:pt x="44842" y="59951"/>
                    </a:cubicBezTo>
                    <a:cubicBezTo>
                      <a:pt x="49394" y="64428"/>
                      <a:pt x="49394" y="64428"/>
                      <a:pt x="49394" y="64428"/>
                    </a:cubicBezTo>
                    <a:cubicBezTo>
                      <a:pt x="57723" y="56739"/>
                      <a:pt x="57723" y="56739"/>
                      <a:pt x="57723" y="56739"/>
                    </a:cubicBezTo>
                    <a:cubicBezTo>
                      <a:pt x="58305" y="56058"/>
                      <a:pt x="58305" y="55474"/>
                      <a:pt x="58983" y="55474"/>
                    </a:cubicBezTo>
                    <a:cubicBezTo>
                      <a:pt x="59661" y="55474"/>
                      <a:pt x="60242" y="55474"/>
                      <a:pt x="60920" y="56058"/>
                    </a:cubicBezTo>
                    <a:cubicBezTo>
                      <a:pt x="60920" y="56739"/>
                      <a:pt x="61598" y="57420"/>
                      <a:pt x="60920" y="57420"/>
                    </a:cubicBezTo>
                    <a:cubicBezTo>
                      <a:pt x="60920" y="58004"/>
                      <a:pt x="60920" y="58686"/>
                      <a:pt x="60242" y="59367"/>
                    </a:cubicBezTo>
                    <a:cubicBezTo>
                      <a:pt x="52590" y="67055"/>
                      <a:pt x="52590" y="67055"/>
                      <a:pt x="52590" y="67055"/>
                    </a:cubicBezTo>
                    <a:cubicBezTo>
                      <a:pt x="57723" y="72214"/>
                      <a:pt x="57723" y="72214"/>
                      <a:pt x="57723" y="72214"/>
                    </a:cubicBezTo>
                    <a:cubicBezTo>
                      <a:pt x="66731" y="63844"/>
                      <a:pt x="66731" y="63844"/>
                      <a:pt x="66731" y="63844"/>
                    </a:cubicBezTo>
                    <a:cubicBezTo>
                      <a:pt x="67312" y="63163"/>
                      <a:pt x="67990" y="62579"/>
                      <a:pt x="68571" y="62579"/>
                    </a:cubicBezTo>
                    <a:cubicBezTo>
                      <a:pt x="68571" y="62579"/>
                      <a:pt x="69249" y="63163"/>
                      <a:pt x="69927" y="63163"/>
                    </a:cubicBezTo>
                    <a:cubicBezTo>
                      <a:pt x="70508" y="63844"/>
                      <a:pt x="70508" y="64428"/>
                      <a:pt x="70508" y="65109"/>
                    </a:cubicBezTo>
                    <a:cubicBezTo>
                      <a:pt x="70508" y="65790"/>
                      <a:pt x="69927" y="65790"/>
                      <a:pt x="69927" y="66374"/>
                    </a:cubicBezTo>
                    <a:close/>
                    <a:moveTo>
                      <a:pt x="85907" y="49051"/>
                    </a:moveTo>
                    <a:lnTo>
                      <a:pt x="85907" y="49051"/>
                    </a:lnTo>
                    <a:cubicBezTo>
                      <a:pt x="85326" y="50900"/>
                      <a:pt x="84648" y="52262"/>
                      <a:pt x="82711" y="54209"/>
                    </a:cubicBezTo>
                    <a:cubicBezTo>
                      <a:pt x="81452" y="55474"/>
                      <a:pt x="80193" y="56058"/>
                      <a:pt x="78256" y="57420"/>
                    </a:cubicBezTo>
                    <a:cubicBezTo>
                      <a:pt x="76997" y="58004"/>
                      <a:pt x="75060" y="58004"/>
                      <a:pt x="73704" y="58004"/>
                    </a:cubicBezTo>
                    <a:cubicBezTo>
                      <a:pt x="71864" y="58004"/>
                      <a:pt x="70508" y="57420"/>
                      <a:pt x="68571" y="56739"/>
                    </a:cubicBezTo>
                    <a:cubicBezTo>
                      <a:pt x="67312" y="56058"/>
                      <a:pt x="65375" y="54793"/>
                      <a:pt x="64116" y="53527"/>
                    </a:cubicBezTo>
                    <a:cubicBezTo>
                      <a:pt x="62857" y="51581"/>
                      <a:pt x="61598" y="50316"/>
                      <a:pt x="60920" y="49051"/>
                    </a:cubicBezTo>
                    <a:cubicBezTo>
                      <a:pt x="60242" y="47104"/>
                      <a:pt x="59661" y="45742"/>
                      <a:pt x="59661" y="43892"/>
                    </a:cubicBezTo>
                    <a:cubicBezTo>
                      <a:pt x="59661" y="42530"/>
                      <a:pt x="59661" y="40681"/>
                      <a:pt x="60242" y="39318"/>
                    </a:cubicBezTo>
                    <a:cubicBezTo>
                      <a:pt x="60920" y="37372"/>
                      <a:pt x="62179" y="36107"/>
                      <a:pt x="63438" y="34841"/>
                    </a:cubicBezTo>
                    <a:cubicBezTo>
                      <a:pt x="65375" y="32895"/>
                      <a:pt x="67312" y="31630"/>
                      <a:pt x="69927" y="30948"/>
                    </a:cubicBezTo>
                    <a:cubicBezTo>
                      <a:pt x="71864" y="30364"/>
                      <a:pt x="74382" y="30364"/>
                      <a:pt x="76319" y="30948"/>
                    </a:cubicBezTo>
                    <a:cubicBezTo>
                      <a:pt x="78256" y="31630"/>
                      <a:pt x="80193" y="32895"/>
                      <a:pt x="82711" y="34841"/>
                    </a:cubicBezTo>
                    <a:cubicBezTo>
                      <a:pt x="83970" y="36788"/>
                      <a:pt x="85326" y="38053"/>
                      <a:pt x="85907" y="39318"/>
                    </a:cubicBezTo>
                    <a:cubicBezTo>
                      <a:pt x="86585" y="41265"/>
                      <a:pt x="87263" y="42530"/>
                      <a:pt x="87263" y="44476"/>
                    </a:cubicBezTo>
                    <a:cubicBezTo>
                      <a:pt x="87263" y="45742"/>
                      <a:pt x="86585" y="47688"/>
                      <a:pt x="85907" y="49051"/>
                    </a:cubicBezTo>
                    <a:close/>
                    <a:moveTo>
                      <a:pt x="85907" y="49051"/>
                    </a:moveTo>
                    <a:lnTo>
                      <a:pt x="85907" y="49051"/>
                    </a:lnTo>
                    <a:close/>
                  </a:path>
                </a:pathLst>
              </a:custGeom>
              <a:solidFill>
                <a:schemeClr val="lt1"/>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grpSp>
        <p:grpSp>
          <p:nvGrpSpPr>
            <p:cNvPr id="31" name="ghfgh"/>
            <p:cNvGrpSpPr/>
            <p:nvPr/>
          </p:nvGrpSpPr>
          <p:grpSpPr>
            <a:xfrm>
              <a:off x="1874496" y="3895744"/>
              <a:ext cx="745339" cy="746121"/>
              <a:chOff x="16265435" y="7890167"/>
              <a:chExt cx="1491261" cy="1492242"/>
            </a:xfrm>
          </p:grpSpPr>
          <p:sp>
            <p:nvSpPr>
              <p:cNvPr id="62" name="Shape 807"/>
              <p:cNvSpPr/>
              <p:nvPr/>
            </p:nvSpPr>
            <p:spPr>
              <a:xfrm>
                <a:off x="16265435" y="7890167"/>
                <a:ext cx="1491261" cy="1492242"/>
              </a:xfrm>
              <a:custGeom>
                <a:avLst/>
                <a:gdLst/>
                <a:ahLst/>
                <a:cxnLst/>
                <a:rect l="0" t="0" r="0" b="0"/>
                <a:pathLst>
                  <a:path w="120000" h="120000" extrusionOk="0">
                    <a:moveTo>
                      <a:pt x="119963" y="59964"/>
                    </a:moveTo>
                    <a:lnTo>
                      <a:pt x="119963" y="59964"/>
                    </a:lnTo>
                    <a:cubicBezTo>
                      <a:pt x="119963" y="93073"/>
                      <a:pt x="93277" y="119964"/>
                      <a:pt x="60108" y="119964"/>
                    </a:cubicBezTo>
                    <a:cubicBezTo>
                      <a:pt x="26722" y="119964"/>
                      <a:pt x="0" y="93073"/>
                      <a:pt x="0" y="59964"/>
                    </a:cubicBezTo>
                    <a:cubicBezTo>
                      <a:pt x="0" y="26890"/>
                      <a:pt x="26722" y="0"/>
                      <a:pt x="60108" y="0"/>
                    </a:cubicBezTo>
                    <a:cubicBezTo>
                      <a:pt x="93277" y="0"/>
                      <a:pt x="119963" y="26890"/>
                      <a:pt x="119963" y="59964"/>
                    </a:cubicBezTo>
                  </a:path>
                </a:pathLst>
              </a:custGeom>
              <a:solidFill>
                <a:schemeClr val="accent1"/>
              </a:solidFill>
              <a:ln>
                <a:noFill/>
              </a:ln>
              <a:effectLst>
                <a:outerShdw blurRad="63500" algn="ctr" rotWithShape="0">
                  <a:prstClr val="black">
                    <a:alpha val="40000"/>
                  </a:prstClr>
                </a:outerShdw>
              </a:effectLst>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63" name="Shape 808"/>
              <p:cNvSpPr/>
              <p:nvPr/>
            </p:nvSpPr>
            <p:spPr>
              <a:xfrm>
                <a:off x="16528134" y="8200064"/>
                <a:ext cx="961913" cy="874423"/>
              </a:xfrm>
              <a:custGeom>
                <a:avLst/>
                <a:gdLst/>
                <a:ahLst/>
                <a:cxnLst/>
                <a:rect l="0" t="0" r="0" b="0"/>
                <a:pathLst>
                  <a:path w="120000" h="120000" extrusionOk="0">
                    <a:moveTo>
                      <a:pt x="111806" y="46959"/>
                    </a:moveTo>
                    <a:lnTo>
                      <a:pt x="111806" y="46959"/>
                    </a:lnTo>
                    <a:cubicBezTo>
                      <a:pt x="101105" y="46959"/>
                      <a:pt x="101105" y="46959"/>
                      <a:pt x="101105" y="46959"/>
                    </a:cubicBezTo>
                    <a:cubicBezTo>
                      <a:pt x="101105" y="12122"/>
                      <a:pt x="101105" y="12122"/>
                      <a:pt x="101105" y="12122"/>
                    </a:cubicBezTo>
                    <a:cubicBezTo>
                      <a:pt x="101105" y="5204"/>
                      <a:pt x="96312" y="0"/>
                      <a:pt x="90404" y="0"/>
                    </a:cubicBezTo>
                    <a:cubicBezTo>
                      <a:pt x="11035" y="0"/>
                      <a:pt x="11035" y="0"/>
                      <a:pt x="11035" y="0"/>
                    </a:cubicBezTo>
                    <a:cubicBezTo>
                      <a:pt x="5127" y="0"/>
                      <a:pt x="0" y="5204"/>
                      <a:pt x="0" y="12122"/>
                    </a:cubicBezTo>
                    <a:cubicBezTo>
                      <a:pt x="0" y="62755"/>
                      <a:pt x="0" y="62755"/>
                      <a:pt x="0" y="62755"/>
                    </a:cubicBezTo>
                    <a:cubicBezTo>
                      <a:pt x="0" y="69673"/>
                      <a:pt x="5127" y="74938"/>
                      <a:pt x="11035" y="74938"/>
                    </a:cubicBezTo>
                    <a:cubicBezTo>
                      <a:pt x="21012" y="74938"/>
                      <a:pt x="21012" y="74938"/>
                      <a:pt x="21012" y="74938"/>
                    </a:cubicBezTo>
                    <a:cubicBezTo>
                      <a:pt x="21012" y="110204"/>
                      <a:pt x="21012" y="110204"/>
                      <a:pt x="21012" y="110204"/>
                    </a:cubicBezTo>
                    <a:cubicBezTo>
                      <a:pt x="21012" y="115469"/>
                      <a:pt x="25081" y="119938"/>
                      <a:pt x="30264" y="119938"/>
                    </a:cubicBezTo>
                    <a:cubicBezTo>
                      <a:pt x="50162" y="119938"/>
                      <a:pt x="50162" y="119938"/>
                      <a:pt x="50162" y="119938"/>
                    </a:cubicBezTo>
                    <a:cubicBezTo>
                      <a:pt x="55346" y="119938"/>
                      <a:pt x="59414" y="115469"/>
                      <a:pt x="59414" y="110204"/>
                    </a:cubicBezTo>
                    <a:cubicBezTo>
                      <a:pt x="59414" y="74938"/>
                      <a:pt x="59414" y="74938"/>
                      <a:pt x="59414" y="74938"/>
                    </a:cubicBezTo>
                    <a:cubicBezTo>
                      <a:pt x="66437" y="74938"/>
                      <a:pt x="66437" y="74938"/>
                      <a:pt x="66437" y="74938"/>
                    </a:cubicBezTo>
                    <a:cubicBezTo>
                      <a:pt x="66437" y="92387"/>
                      <a:pt x="66437" y="92387"/>
                      <a:pt x="66437" y="92387"/>
                    </a:cubicBezTo>
                    <a:cubicBezTo>
                      <a:pt x="66437" y="97224"/>
                      <a:pt x="70116" y="101326"/>
                      <a:pt x="74519" y="101326"/>
                    </a:cubicBezTo>
                    <a:cubicBezTo>
                      <a:pt x="111806" y="101326"/>
                      <a:pt x="111806" y="101326"/>
                      <a:pt x="111806" y="101326"/>
                    </a:cubicBezTo>
                    <a:cubicBezTo>
                      <a:pt x="116265" y="101326"/>
                      <a:pt x="119944" y="97224"/>
                      <a:pt x="119944" y="92387"/>
                    </a:cubicBezTo>
                    <a:cubicBezTo>
                      <a:pt x="119944" y="55897"/>
                      <a:pt x="119944" y="55897"/>
                      <a:pt x="119944" y="55897"/>
                    </a:cubicBezTo>
                    <a:cubicBezTo>
                      <a:pt x="119944" y="51000"/>
                      <a:pt x="116265" y="46959"/>
                      <a:pt x="111806" y="46959"/>
                    </a:cubicBezTo>
                    <a:close/>
                    <a:moveTo>
                      <a:pt x="109577" y="51795"/>
                    </a:moveTo>
                    <a:lnTo>
                      <a:pt x="109577" y="51795"/>
                    </a:lnTo>
                    <a:cubicBezTo>
                      <a:pt x="111082" y="51795"/>
                      <a:pt x="112196" y="53020"/>
                      <a:pt x="112196" y="54673"/>
                    </a:cubicBezTo>
                    <a:cubicBezTo>
                      <a:pt x="112196" y="55897"/>
                      <a:pt x="111082" y="57122"/>
                      <a:pt x="109577" y="57122"/>
                    </a:cubicBezTo>
                    <a:cubicBezTo>
                      <a:pt x="108128" y="57122"/>
                      <a:pt x="107013" y="55897"/>
                      <a:pt x="107013" y="54673"/>
                    </a:cubicBezTo>
                    <a:cubicBezTo>
                      <a:pt x="107013" y="53020"/>
                      <a:pt x="108128" y="51795"/>
                      <a:pt x="109577" y="51795"/>
                    </a:cubicBezTo>
                    <a:close/>
                    <a:moveTo>
                      <a:pt x="114036" y="93979"/>
                    </a:moveTo>
                    <a:lnTo>
                      <a:pt x="114036" y="93979"/>
                    </a:lnTo>
                    <a:cubicBezTo>
                      <a:pt x="72679" y="93979"/>
                      <a:pt x="72679" y="93979"/>
                      <a:pt x="72679" y="93979"/>
                    </a:cubicBezTo>
                    <a:cubicBezTo>
                      <a:pt x="72679" y="61163"/>
                      <a:pt x="72679" y="61163"/>
                      <a:pt x="72679" y="61163"/>
                    </a:cubicBezTo>
                    <a:cubicBezTo>
                      <a:pt x="114036" y="61163"/>
                      <a:pt x="114036" y="61163"/>
                      <a:pt x="114036" y="61163"/>
                    </a:cubicBezTo>
                    <a:lnTo>
                      <a:pt x="114036" y="93979"/>
                    </a:lnTo>
                    <a:close/>
                    <a:moveTo>
                      <a:pt x="102610" y="51795"/>
                    </a:moveTo>
                    <a:lnTo>
                      <a:pt x="102610" y="51795"/>
                    </a:lnTo>
                    <a:cubicBezTo>
                      <a:pt x="104059" y="51795"/>
                      <a:pt x="105174" y="53020"/>
                      <a:pt x="105174" y="54673"/>
                    </a:cubicBezTo>
                    <a:cubicBezTo>
                      <a:pt x="105174" y="55897"/>
                      <a:pt x="104059" y="57122"/>
                      <a:pt x="102610" y="57122"/>
                    </a:cubicBezTo>
                    <a:cubicBezTo>
                      <a:pt x="101105" y="57122"/>
                      <a:pt x="99990" y="55897"/>
                      <a:pt x="99990" y="54673"/>
                    </a:cubicBezTo>
                    <a:cubicBezTo>
                      <a:pt x="99990" y="53020"/>
                      <a:pt x="101105" y="51795"/>
                      <a:pt x="102610" y="51795"/>
                    </a:cubicBezTo>
                    <a:close/>
                    <a:moveTo>
                      <a:pt x="87840" y="6000"/>
                    </a:moveTo>
                    <a:lnTo>
                      <a:pt x="87840" y="6000"/>
                    </a:lnTo>
                    <a:cubicBezTo>
                      <a:pt x="89679" y="6000"/>
                      <a:pt x="91128" y="7653"/>
                      <a:pt x="91128" y="9673"/>
                    </a:cubicBezTo>
                    <a:cubicBezTo>
                      <a:pt x="91128" y="11693"/>
                      <a:pt x="89679" y="13346"/>
                      <a:pt x="87840" y="13346"/>
                    </a:cubicBezTo>
                    <a:cubicBezTo>
                      <a:pt x="86000" y="13346"/>
                      <a:pt x="84496" y="11693"/>
                      <a:pt x="84496" y="9673"/>
                    </a:cubicBezTo>
                    <a:cubicBezTo>
                      <a:pt x="84496" y="7653"/>
                      <a:pt x="86000" y="6000"/>
                      <a:pt x="87840" y="6000"/>
                    </a:cubicBezTo>
                    <a:close/>
                    <a:moveTo>
                      <a:pt x="78588" y="6000"/>
                    </a:moveTo>
                    <a:lnTo>
                      <a:pt x="78588" y="6000"/>
                    </a:lnTo>
                    <a:cubicBezTo>
                      <a:pt x="80427" y="6000"/>
                      <a:pt x="81932" y="7653"/>
                      <a:pt x="81932" y="9673"/>
                    </a:cubicBezTo>
                    <a:cubicBezTo>
                      <a:pt x="81932" y="11693"/>
                      <a:pt x="80427" y="13346"/>
                      <a:pt x="78588" y="13346"/>
                    </a:cubicBezTo>
                    <a:cubicBezTo>
                      <a:pt x="76748" y="13346"/>
                      <a:pt x="75299" y="11693"/>
                      <a:pt x="75299" y="9673"/>
                    </a:cubicBezTo>
                    <a:cubicBezTo>
                      <a:pt x="75299" y="7653"/>
                      <a:pt x="76748" y="6000"/>
                      <a:pt x="78588" y="6000"/>
                    </a:cubicBezTo>
                    <a:close/>
                    <a:moveTo>
                      <a:pt x="40185" y="56265"/>
                    </a:moveTo>
                    <a:lnTo>
                      <a:pt x="40185" y="56265"/>
                    </a:lnTo>
                    <a:cubicBezTo>
                      <a:pt x="40185" y="54673"/>
                      <a:pt x="41300" y="53448"/>
                      <a:pt x="42415" y="53448"/>
                    </a:cubicBezTo>
                    <a:cubicBezTo>
                      <a:pt x="43920" y="53448"/>
                      <a:pt x="44979" y="54673"/>
                      <a:pt x="44979" y="56265"/>
                    </a:cubicBezTo>
                    <a:cubicBezTo>
                      <a:pt x="44979" y="57918"/>
                      <a:pt x="43920" y="59142"/>
                      <a:pt x="42415" y="59142"/>
                    </a:cubicBezTo>
                    <a:cubicBezTo>
                      <a:pt x="41300" y="59142"/>
                      <a:pt x="40185" y="57918"/>
                      <a:pt x="40185" y="56265"/>
                    </a:cubicBezTo>
                    <a:close/>
                    <a:moveTo>
                      <a:pt x="47208" y="56265"/>
                    </a:moveTo>
                    <a:lnTo>
                      <a:pt x="47208" y="56265"/>
                    </a:lnTo>
                    <a:cubicBezTo>
                      <a:pt x="47208" y="54673"/>
                      <a:pt x="48323" y="53448"/>
                      <a:pt x="49437" y="53448"/>
                    </a:cubicBezTo>
                    <a:cubicBezTo>
                      <a:pt x="50887" y="53448"/>
                      <a:pt x="52001" y="54673"/>
                      <a:pt x="52001" y="56265"/>
                    </a:cubicBezTo>
                    <a:cubicBezTo>
                      <a:pt x="52001" y="57918"/>
                      <a:pt x="50887" y="59142"/>
                      <a:pt x="49437" y="59142"/>
                    </a:cubicBezTo>
                    <a:cubicBezTo>
                      <a:pt x="48323" y="59142"/>
                      <a:pt x="47208" y="57918"/>
                      <a:pt x="47208" y="56265"/>
                    </a:cubicBezTo>
                    <a:close/>
                    <a:moveTo>
                      <a:pt x="52392" y="111428"/>
                    </a:moveTo>
                    <a:lnTo>
                      <a:pt x="52392" y="111428"/>
                    </a:lnTo>
                    <a:cubicBezTo>
                      <a:pt x="28035" y="111428"/>
                      <a:pt x="28035" y="111428"/>
                      <a:pt x="28035" y="111428"/>
                    </a:cubicBezTo>
                    <a:cubicBezTo>
                      <a:pt x="28035" y="63979"/>
                      <a:pt x="28035" y="63979"/>
                      <a:pt x="28035" y="63979"/>
                    </a:cubicBezTo>
                    <a:cubicBezTo>
                      <a:pt x="52392" y="63979"/>
                      <a:pt x="52392" y="63979"/>
                      <a:pt x="52392" y="63979"/>
                    </a:cubicBezTo>
                    <a:lnTo>
                      <a:pt x="52392" y="111428"/>
                    </a:lnTo>
                    <a:close/>
                    <a:moveTo>
                      <a:pt x="59414" y="64775"/>
                    </a:moveTo>
                    <a:lnTo>
                      <a:pt x="59414" y="64775"/>
                    </a:lnTo>
                    <a:cubicBezTo>
                      <a:pt x="59414" y="58285"/>
                      <a:pt x="59414" y="58285"/>
                      <a:pt x="59414" y="58285"/>
                    </a:cubicBezTo>
                    <a:cubicBezTo>
                      <a:pt x="59414" y="52653"/>
                      <a:pt x="55346" y="48183"/>
                      <a:pt x="50162" y="48183"/>
                    </a:cubicBezTo>
                    <a:cubicBezTo>
                      <a:pt x="30264" y="48183"/>
                      <a:pt x="30264" y="48183"/>
                      <a:pt x="30264" y="48183"/>
                    </a:cubicBezTo>
                    <a:cubicBezTo>
                      <a:pt x="25081" y="48183"/>
                      <a:pt x="21012" y="52653"/>
                      <a:pt x="21012" y="58285"/>
                    </a:cubicBezTo>
                    <a:cubicBezTo>
                      <a:pt x="21012" y="64775"/>
                      <a:pt x="21012" y="64775"/>
                      <a:pt x="21012" y="64775"/>
                    </a:cubicBezTo>
                    <a:cubicBezTo>
                      <a:pt x="8471" y="64775"/>
                      <a:pt x="8471" y="64775"/>
                      <a:pt x="8471" y="64775"/>
                    </a:cubicBezTo>
                    <a:cubicBezTo>
                      <a:pt x="8471" y="18979"/>
                      <a:pt x="8471" y="18979"/>
                      <a:pt x="8471" y="18979"/>
                    </a:cubicBezTo>
                    <a:cubicBezTo>
                      <a:pt x="93023" y="18979"/>
                      <a:pt x="93023" y="18979"/>
                      <a:pt x="93023" y="18979"/>
                    </a:cubicBezTo>
                    <a:cubicBezTo>
                      <a:pt x="93023" y="46959"/>
                      <a:pt x="93023" y="46959"/>
                      <a:pt x="93023" y="46959"/>
                    </a:cubicBezTo>
                    <a:cubicBezTo>
                      <a:pt x="74519" y="46959"/>
                      <a:pt x="74519" y="46959"/>
                      <a:pt x="74519" y="46959"/>
                    </a:cubicBezTo>
                    <a:cubicBezTo>
                      <a:pt x="70116" y="46959"/>
                      <a:pt x="66437" y="51000"/>
                      <a:pt x="66437" y="55897"/>
                    </a:cubicBezTo>
                    <a:cubicBezTo>
                      <a:pt x="66437" y="64775"/>
                      <a:pt x="66437" y="64775"/>
                      <a:pt x="66437" y="64775"/>
                    </a:cubicBezTo>
                    <a:lnTo>
                      <a:pt x="59414" y="64775"/>
                    </a:lnTo>
                    <a:close/>
                    <a:moveTo>
                      <a:pt x="59414" y="64775"/>
                    </a:moveTo>
                    <a:lnTo>
                      <a:pt x="59414" y="64775"/>
                    </a:lnTo>
                    <a:close/>
                  </a:path>
                </a:pathLst>
              </a:custGeom>
              <a:solidFill>
                <a:schemeClr val="lt1"/>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grpSp>
        <p:grpSp>
          <p:nvGrpSpPr>
            <p:cNvPr id="32" name="ghfgh"/>
            <p:cNvGrpSpPr/>
            <p:nvPr/>
          </p:nvGrpSpPr>
          <p:grpSpPr>
            <a:xfrm>
              <a:off x="2915009" y="1839962"/>
              <a:ext cx="385010" cy="385891"/>
              <a:chOff x="15766848" y="3508425"/>
              <a:chExt cx="821736" cy="823295"/>
            </a:xfrm>
          </p:grpSpPr>
          <p:sp>
            <p:nvSpPr>
              <p:cNvPr id="60" name="Shape 810"/>
              <p:cNvSpPr/>
              <p:nvPr/>
            </p:nvSpPr>
            <p:spPr>
              <a:xfrm>
                <a:off x="15766848" y="3508425"/>
                <a:ext cx="821736" cy="823295"/>
              </a:xfrm>
              <a:custGeom>
                <a:avLst/>
                <a:gdLst/>
                <a:ahLst/>
                <a:cxnLst/>
                <a:rect l="0" t="0" r="0" b="0"/>
                <a:pathLst>
                  <a:path w="120000" h="120000" extrusionOk="0">
                    <a:moveTo>
                      <a:pt x="119930" y="60173"/>
                    </a:moveTo>
                    <a:lnTo>
                      <a:pt x="119930" y="60173"/>
                    </a:lnTo>
                    <a:cubicBezTo>
                      <a:pt x="119930" y="93279"/>
                      <a:pt x="93186" y="119930"/>
                      <a:pt x="59965" y="119930"/>
                    </a:cubicBezTo>
                    <a:cubicBezTo>
                      <a:pt x="26744" y="119930"/>
                      <a:pt x="0" y="93279"/>
                      <a:pt x="0" y="60173"/>
                    </a:cubicBezTo>
                    <a:cubicBezTo>
                      <a:pt x="0" y="27137"/>
                      <a:pt x="26744" y="0"/>
                      <a:pt x="59965" y="0"/>
                    </a:cubicBezTo>
                    <a:cubicBezTo>
                      <a:pt x="93186" y="0"/>
                      <a:pt x="119930" y="27137"/>
                      <a:pt x="119930" y="60173"/>
                    </a:cubicBezTo>
                  </a:path>
                </a:pathLst>
              </a:custGeom>
              <a:solidFill>
                <a:schemeClr val="accent1"/>
              </a:solidFill>
              <a:ln>
                <a:noFill/>
              </a:ln>
              <a:effectLst>
                <a:outerShdw blurRad="63500" algn="ctr" rotWithShape="0">
                  <a:prstClr val="black">
                    <a:alpha val="40000"/>
                  </a:prstClr>
                </a:outerShdw>
              </a:effectLst>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61" name="Shape 811"/>
              <p:cNvSpPr/>
              <p:nvPr/>
            </p:nvSpPr>
            <p:spPr>
              <a:xfrm>
                <a:off x="16019690" y="3632655"/>
                <a:ext cx="313945" cy="581148"/>
              </a:xfrm>
              <a:custGeom>
                <a:avLst/>
                <a:gdLst/>
                <a:ahLst/>
                <a:cxnLst/>
                <a:rect l="0" t="0" r="0" b="0"/>
                <a:pathLst>
                  <a:path w="120000" h="120000" extrusionOk="0">
                    <a:moveTo>
                      <a:pt x="115113" y="0"/>
                    </a:moveTo>
                    <a:lnTo>
                      <a:pt x="115113" y="0"/>
                    </a:lnTo>
                    <a:cubicBezTo>
                      <a:pt x="86334" y="0"/>
                      <a:pt x="86334" y="0"/>
                      <a:pt x="86334" y="0"/>
                    </a:cubicBezTo>
                    <a:cubicBezTo>
                      <a:pt x="53936" y="0"/>
                      <a:pt x="33484" y="11114"/>
                      <a:pt x="33484" y="29311"/>
                    </a:cubicBezTo>
                    <a:cubicBezTo>
                      <a:pt x="33484" y="42983"/>
                      <a:pt x="33484" y="42983"/>
                      <a:pt x="33484" y="42983"/>
                    </a:cubicBezTo>
                    <a:cubicBezTo>
                      <a:pt x="4886" y="42983"/>
                      <a:pt x="4886" y="42983"/>
                      <a:pt x="4886" y="42983"/>
                    </a:cubicBezTo>
                    <a:cubicBezTo>
                      <a:pt x="2352" y="42983"/>
                      <a:pt x="0" y="43672"/>
                      <a:pt x="0" y="45639"/>
                    </a:cubicBezTo>
                    <a:cubicBezTo>
                      <a:pt x="0" y="65114"/>
                      <a:pt x="0" y="65114"/>
                      <a:pt x="0" y="65114"/>
                    </a:cubicBezTo>
                    <a:cubicBezTo>
                      <a:pt x="0" y="66491"/>
                      <a:pt x="2352" y="67770"/>
                      <a:pt x="4886" y="67770"/>
                    </a:cubicBezTo>
                    <a:cubicBezTo>
                      <a:pt x="33484" y="67770"/>
                      <a:pt x="33484" y="67770"/>
                      <a:pt x="33484" y="67770"/>
                    </a:cubicBezTo>
                    <a:cubicBezTo>
                      <a:pt x="33484" y="117245"/>
                      <a:pt x="33484" y="117245"/>
                      <a:pt x="33484" y="117245"/>
                    </a:cubicBezTo>
                    <a:cubicBezTo>
                      <a:pt x="33484" y="118524"/>
                      <a:pt x="36018" y="119901"/>
                      <a:pt x="38371" y="119901"/>
                    </a:cubicBezTo>
                    <a:cubicBezTo>
                      <a:pt x="75475" y="119901"/>
                      <a:pt x="75475" y="119901"/>
                      <a:pt x="75475" y="119901"/>
                    </a:cubicBezTo>
                    <a:cubicBezTo>
                      <a:pt x="77828" y="119901"/>
                      <a:pt x="80361" y="118524"/>
                      <a:pt x="80361" y="117245"/>
                    </a:cubicBezTo>
                    <a:cubicBezTo>
                      <a:pt x="80361" y="67770"/>
                      <a:pt x="80361" y="67770"/>
                      <a:pt x="80361" y="67770"/>
                    </a:cubicBezTo>
                    <a:cubicBezTo>
                      <a:pt x="113846" y="67770"/>
                      <a:pt x="113846" y="67770"/>
                      <a:pt x="113846" y="67770"/>
                    </a:cubicBezTo>
                    <a:cubicBezTo>
                      <a:pt x="116199" y="67770"/>
                      <a:pt x="118733" y="66491"/>
                      <a:pt x="118733" y="65114"/>
                    </a:cubicBezTo>
                    <a:cubicBezTo>
                      <a:pt x="118733" y="45639"/>
                      <a:pt x="118733" y="45639"/>
                      <a:pt x="118733" y="45639"/>
                    </a:cubicBezTo>
                    <a:cubicBezTo>
                      <a:pt x="118733" y="44950"/>
                      <a:pt x="117466" y="44262"/>
                      <a:pt x="117466" y="43672"/>
                    </a:cubicBezTo>
                    <a:cubicBezTo>
                      <a:pt x="116199" y="42983"/>
                      <a:pt x="115113" y="42983"/>
                      <a:pt x="113846" y="42983"/>
                    </a:cubicBezTo>
                    <a:cubicBezTo>
                      <a:pt x="80361" y="42983"/>
                      <a:pt x="80361" y="42983"/>
                      <a:pt x="80361" y="42983"/>
                    </a:cubicBezTo>
                    <a:cubicBezTo>
                      <a:pt x="80361" y="31278"/>
                      <a:pt x="80361" y="31278"/>
                      <a:pt x="80361" y="31278"/>
                    </a:cubicBezTo>
                    <a:cubicBezTo>
                      <a:pt x="80361" y="26065"/>
                      <a:pt x="82714" y="22819"/>
                      <a:pt x="95927" y="22819"/>
                    </a:cubicBezTo>
                    <a:cubicBezTo>
                      <a:pt x="115113" y="22819"/>
                      <a:pt x="115113" y="22819"/>
                      <a:pt x="115113" y="22819"/>
                    </a:cubicBezTo>
                    <a:cubicBezTo>
                      <a:pt x="117466" y="22819"/>
                      <a:pt x="119819" y="22131"/>
                      <a:pt x="119819" y="20163"/>
                    </a:cubicBezTo>
                    <a:cubicBezTo>
                      <a:pt x="119819" y="1967"/>
                      <a:pt x="119819" y="1967"/>
                      <a:pt x="119819" y="1967"/>
                    </a:cubicBezTo>
                    <a:cubicBezTo>
                      <a:pt x="119819" y="688"/>
                      <a:pt x="117466" y="0"/>
                      <a:pt x="115113" y="0"/>
                    </a:cubicBezTo>
                    <a:close/>
                    <a:moveTo>
                      <a:pt x="115113" y="0"/>
                    </a:moveTo>
                    <a:lnTo>
                      <a:pt x="115113" y="0"/>
                    </a:lnTo>
                    <a:close/>
                  </a:path>
                </a:pathLst>
              </a:custGeom>
              <a:solidFill>
                <a:schemeClr val="lt1"/>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grpSp>
        <p:grpSp>
          <p:nvGrpSpPr>
            <p:cNvPr id="33" name="ghfgh"/>
            <p:cNvGrpSpPr/>
            <p:nvPr/>
          </p:nvGrpSpPr>
          <p:grpSpPr>
            <a:xfrm>
              <a:off x="1666195" y="3104224"/>
              <a:ext cx="394882" cy="394773"/>
              <a:chOff x="13101475" y="6205716"/>
              <a:chExt cx="842806" cy="842245"/>
            </a:xfrm>
          </p:grpSpPr>
          <p:sp>
            <p:nvSpPr>
              <p:cNvPr id="58" name="Shape 813"/>
              <p:cNvSpPr/>
              <p:nvPr/>
            </p:nvSpPr>
            <p:spPr>
              <a:xfrm>
                <a:off x="13101475" y="6205716"/>
                <a:ext cx="842806" cy="842245"/>
              </a:xfrm>
              <a:custGeom>
                <a:avLst/>
                <a:gdLst/>
                <a:ahLst/>
                <a:cxnLst/>
                <a:rect l="0" t="0" r="0" b="0"/>
                <a:pathLst>
                  <a:path w="120000" h="120000" extrusionOk="0">
                    <a:moveTo>
                      <a:pt x="119932" y="59762"/>
                    </a:moveTo>
                    <a:lnTo>
                      <a:pt x="119932" y="59762"/>
                    </a:lnTo>
                    <a:cubicBezTo>
                      <a:pt x="119932" y="93001"/>
                      <a:pt x="93001" y="119932"/>
                      <a:pt x="59762" y="119932"/>
                    </a:cubicBezTo>
                    <a:cubicBezTo>
                      <a:pt x="26930" y="119932"/>
                      <a:pt x="0" y="93001"/>
                      <a:pt x="0" y="59762"/>
                    </a:cubicBezTo>
                    <a:cubicBezTo>
                      <a:pt x="0" y="26930"/>
                      <a:pt x="26930" y="0"/>
                      <a:pt x="59762" y="0"/>
                    </a:cubicBezTo>
                    <a:cubicBezTo>
                      <a:pt x="93001" y="0"/>
                      <a:pt x="119932" y="26930"/>
                      <a:pt x="119932" y="59762"/>
                    </a:cubicBezTo>
                  </a:path>
                </a:pathLst>
              </a:custGeom>
              <a:solidFill>
                <a:schemeClr val="accent1"/>
              </a:solidFill>
              <a:ln>
                <a:noFill/>
              </a:ln>
              <a:effectLst>
                <a:outerShdw blurRad="63500" algn="ctr" rotWithShape="0">
                  <a:prstClr val="black">
                    <a:alpha val="40000"/>
                  </a:prstClr>
                </a:outerShdw>
              </a:effectLst>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59" name="Shape 814"/>
              <p:cNvSpPr/>
              <p:nvPr/>
            </p:nvSpPr>
            <p:spPr>
              <a:xfrm>
                <a:off x="13274251" y="6376269"/>
                <a:ext cx="501469" cy="501136"/>
              </a:xfrm>
              <a:custGeom>
                <a:avLst/>
                <a:gdLst/>
                <a:ahLst/>
                <a:cxnLst/>
                <a:rect l="0" t="0" r="0" b="0"/>
                <a:pathLst>
                  <a:path w="120000" h="120000" extrusionOk="0">
                    <a:moveTo>
                      <a:pt x="119089" y="52827"/>
                    </a:moveTo>
                    <a:lnTo>
                      <a:pt x="119089" y="52827"/>
                    </a:lnTo>
                    <a:cubicBezTo>
                      <a:pt x="112258" y="50550"/>
                      <a:pt x="112258" y="50550"/>
                      <a:pt x="112258" y="50550"/>
                    </a:cubicBezTo>
                    <a:cubicBezTo>
                      <a:pt x="110777" y="43036"/>
                      <a:pt x="108500" y="36204"/>
                      <a:pt x="104060" y="30170"/>
                    </a:cubicBezTo>
                    <a:cubicBezTo>
                      <a:pt x="107020" y="22656"/>
                      <a:pt x="107020" y="22656"/>
                      <a:pt x="107020" y="22656"/>
                    </a:cubicBezTo>
                    <a:cubicBezTo>
                      <a:pt x="107020" y="22656"/>
                      <a:pt x="107020" y="22656"/>
                      <a:pt x="107020" y="21973"/>
                    </a:cubicBezTo>
                    <a:cubicBezTo>
                      <a:pt x="102466" y="17419"/>
                      <a:pt x="102466" y="17419"/>
                      <a:pt x="102466" y="17419"/>
                    </a:cubicBezTo>
                    <a:cubicBezTo>
                      <a:pt x="98026" y="12865"/>
                      <a:pt x="98026" y="12865"/>
                      <a:pt x="98026" y="12865"/>
                    </a:cubicBezTo>
                    <a:lnTo>
                      <a:pt x="97229" y="12865"/>
                    </a:lnTo>
                    <a:cubicBezTo>
                      <a:pt x="90398" y="15939"/>
                      <a:pt x="90398" y="15939"/>
                      <a:pt x="90398" y="15939"/>
                    </a:cubicBezTo>
                    <a:cubicBezTo>
                      <a:pt x="84364" y="12068"/>
                      <a:pt x="77647" y="9108"/>
                      <a:pt x="70018" y="7628"/>
                    </a:cubicBezTo>
                    <a:cubicBezTo>
                      <a:pt x="67058" y="0"/>
                      <a:pt x="67058" y="0"/>
                      <a:pt x="67058" y="0"/>
                    </a:cubicBezTo>
                    <a:lnTo>
                      <a:pt x="66261" y="0"/>
                    </a:lnTo>
                    <a:cubicBezTo>
                      <a:pt x="60227" y="0"/>
                      <a:pt x="60227" y="0"/>
                      <a:pt x="60227" y="0"/>
                    </a:cubicBezTo>
                    <a:cubicBezTo>
                      <a:pt x="53510" y="0"/>
                      <a:pt x="53510" y="0"/>
                      <a:pt x="53510" y="0"/>
                    </a:cubicBezTo>
                    <a:lnTo>
                      <a:pt x="52713" y="0"/>
                    </a:lnTo>
                    <a:cubicBezTo>
                      <a:pt x="50436" y="7628"/>
                      <a:pt x="50436" y="7628"/>
                      <a:pt x="50436" y="7628"/>
                    </a:cubicBezTo>
                    <a:cubicBezTo>
                      <a:pt x="42922" y="8311"/>
                      <a:pt x="36091" y="11385"/>
                      <a:pt x="30056" y="15939"/>
                    </a:cubicBezTo>
                    <a:cubicBezTo>
                      <a:pt x="22542" y="12865"/>
                      <a:pt x="22542" y="12865"/>
                      <a:pt x="22542" y="12865"/>
                    </a:cubicBezTo>
                    <a:lnTo>
                      <a:pt x="21859" y="12865"/>
                    </a:lnTo>
                    <a:cubicBezTo>
                      <a:pt x="17305" y="17419"/>
                      <a:pt x="17305" y="17419"/>
                      <a:pt x="17305" y="17419"/>
                    </a:cubicBezTo>
                    <a:cubicBezTo>
                      <a:pt x="12751" y="21973"/>
                      <a:pt x="12751" y="21973"/>
                      <a:pt x="12751" y="21973"/>
                    </a:cubicBezTo>
                    <a:lnTo>
                      <a:pt x="12751" y="22656"/>
                    </a:lnTo>
                    <a:cubicBezTo>
                      <a:pt x="15825" y="29487"/>
                      <a:pt x="15825" y="29487"/>
                      <a:pt x="15825" y="29487"/>
                    </a:cubicBezTo>
                    <a:cubicBezTo>
                      <a:pt x="11271" y="35521"/>
                      <a:pt x="8994" y="42239"/>
                      <a:pt x="7514" y="49867"/>
                    </a:cubicBezTo>
                    <a:cubicBezTo>
                      <a:pt x="0" y="52827"/>
                      <a:pt x="0" y="52827"/>
                      <a:pt x="0" y="52827"/>
                    </a:cubicBezTo>
                    <a:cubicBezTo>
                      <a:pt x="0" y="52827"/>
                      <a:pt x="0" y="52827"/>
                      <a:pt x="0" y="53624"/>
                    </a:cubicBezTo>
                    <a:cubicBezTo>
                      <a:pt x="0" y="59658"/>
                      <a:pt x="0" y="59658"/>
                      <a:pt x="0" y="59658"/>
                    </a:cubicBezTo>
                    <a:cubicBezTo>
                      <a:pt x="0" y="66375"/>
                      <a:pt x="0" y="66375"/>
                      <a:pt x="0" y="66375"/>
                    </a:cubicBezTo>
                    <a:lnTo>
                      <a:pt x="0" y="66375"/>
                    </a:lnTo>
                    <a:cubicBezTo>
                      <a:pt x="7514" y="69449"/>
                      <a:pt x="7514" y="69449"/>
                      <a:pt x="7514" y="69449"/>
                    </a:cubicBezTo>
                    <a:cubicBezTo>
                      <a:pt x="8197" y="76963"/>
                      <a:pt x="11271" y="83681"/>
                      <a:pt x="15825" y="89715"/>
                    </a:cubicBezTo>
                    <a:cubicBezTo>
                      <a:pt x="12751" y="97343"/>
                      <a:pt x="12751" y="97343"/>
                      <a:pt x="12751" y="97343"/>
                    </a:cubicBezTo>
                    <a:cubicBezTo>
                      <a:pt x="12068" y="97343"/>
                      <a:pt x="12751" y="97343"/>
                      <a:pt x="12751" y="98026"/>
                    </a:cubicBezTo>
                    <a:cubicBezTo>
                      <a:pt x="17305" y="102580"/>
                      <a:pt x="17305" y="102580"/>
                      <a:pt x="17305" y="102580"/>
                    </a:cubicBezTo>
                    <a:cubicBezTo>
                      <a:pt x="21859" y="107134"/>
                      <a:pt x="21859" y="107134"/>
                      <a:pt x="21859" y="107134"/>
                    </a:cubicBezTo>
                    <a:cubicBezTo>
                      <a:pt x="21859" y="107134"/>
                      <a:pt x="21859" y="107134"/>
                      <a:pt x="22542" y="107134"/>
                    </a:cubicBezTo>
                    <a:cubicBezTo>
                      <a:pt x="29373" y="104060"/>
                      <a:pt x="29373" y="104060"/>
                      <a:pt x="29373" y="104060"/>
                    </a:cubicBezTo>
                    <a:cubicBezTo>
                      <a:pt x="35407" y="107817"/>
                      <a:pt x="42125" y="110891"/>
                      <a:pt x="49753" y="112371"/>
                    </a:cubicBezTo>
                    <a:cubicBezTo>
                      <a:pt x="52713" y="119203"/>
                      <a:pt x="52713" y="119203"/>
                      <a:pt x="52713" y="119203"/>
                    </a:cubicBezTo>
                    <a:cubicBezTo>
                      <a:pt x="52713" y="119886"/>
                      <a:pt x="52713" y="119886"/>
                      <a:pt x="53510" y="119886"/>
                    </a:cubicBezTo>
                    <a:cubicBezTo>
                      <a:pt x="59544" y="119886"/>
                      <a:pt x="59544" y="119886"/>
                      <a:pt x="59544" y="119886"/>
                    </a:cubicBezTo>
                    <a:cubicBezTo>
                      <a:pt x="66261" y="119886"/>
                      <a:pt x="66261" y="119886"/>
                      <a:pt x="66261" y="119886"/>
                    </a:cubicBezTo>
                    <a:cubicBezTo>
                      <a:pt x="66261" y="119886"/>
                      <a:pt x="66261" y="119886"/>
                      <a:pt x="66261" y="119203"/>
                    </a:cubicBezTo>
                    <a:cubicBezTo>
                      <a:pt x="69335" y="112371"/>
                      <a:pt x="69335" y="112371"/>
                      <a:pt x="69335" y="112371"/>
                    </a:cubicBezTo>
                    <a:cubicBezTo>
                      <a:pt x="76850" y="110891"/>
                      <a:pt x="83681" y="108614"/>
                      <a:pt x="89715" y="104060"/>
                    </a:cubicBezTo>
                    <a:cubicBezTo>
                      <a:pt x="96432" y="107134"/>
                      <a:pt x="96432" y="107134"/>
                      <a:pt x="96432" y="107134"/>
                    </a:cubicBezTo>
                    <a:cubicBezTo>
                      <a:pt x="97229" y="107134"/>
                      <a:pt x="97229" y="107134"/>
                      <a:pt x="97229" y="107134"/>
                    </a:cubicBezTo>
                    <a:cubicBezTo>
                      <a:pt x="101783" y="102580"/>
                      <a:pt x="101783" y="102580"/>
                      <a:pt x="101783" y="102580"/>
                    </a:cubicBezTo>
                    <a:cubicBezTo>
                      <a:pt x="106223" y="98026"/>
                      <a:pt x="106223" y="98026"/>
                      <a:pt x="106223" y="98026"/>
                    </a:cubicBezTo>
                    <a:cubicBezTo>
                      <a:pt x="107020" y="98026"/>
                      <a:pt x="107020" y="97343"/>
                      <a:pt x="107020" y="97343"/>
                    </a:cubicBezTo>
                    <a:cubicBezTo>
                      <a:pt x="104060" y="90512"/>
                      <a:pt x="104060" y="90512"/>
                      <a:pt x="104060" y="90512"/>
                    </a:cubicBezTo>
                    <a:cubicBezTo>
                      <a:pt x="107817" y="84478"/>
                      <a:pt x="110777" y="77760"/>
                      <a:pt x="112258" y="70132"/>
                    </a:cubicBezTo>
                    <a:cubicBezTo>
                      <a:pt x="119089" y="67172"/>
                      <a:pt x="119089" y="67172"/>
                      <a:pt x="119089" y="67172"/>
                    </a:cubicBezTo>
                    <a:cubicBezTo>
                      <a:pt x="119886" y="67172"/>
                      <a:pt x="119886" y="67172"/>
                      <a:pt x="119886" y="66375"/>
                    </a:cubicBezTo>
                    <a:cubicBezTo>
                      <a:pt x="119886" y="60341"/>
                      <a:pt x="119886" y="60341"/>
                      <a:pt x="119886" y="60341"/>
                    </a:cubicBezTo>
                    <a:cubicBezTo>
                      <a:pt x="119886" y="53624"/>
                      <a:pt x="119886" y="53624"/>
                      <a:pt x="119886" y="53624"/>
                    </a:cubicBezTo>
                    <a:cubicBezTo>
                      <a:pt x="119886" y="53624"/>
                      <a:pt x="119886" y="53624"/>
                      <a:pt x="119089" y="52827"/>
                    </a:cubicBezTo>
                    <a:close/>
                    <a:moveTo>
                      <a:pt x="59544" y="92789"/>
                    </a:moveTo>
                    <a:lnTo>
                      <a:pt x="59544" y="92789"/>
                    </a:lnTo>
                    <a:cubicBezTo>
                      <a:pt x="42125" y="92789"/>
                      <a:pt x="27096" y="77760"/>
                      <a:pt x="27096" y="59658"/>
                    </a:cubicBezTo>
                    <a:cubicBezTo>
                      <a:pt x="27096" y="42239"/>
                      <a:pt x="42125" y="27210"/>
                      <a:pt x="59544" y="27210"/>
                    </a:cubicBezTo>
                    <a:cubicBezTo>
                      <a:pt x="77647" y="27210"/>
                      <a:pt x="91992" y="42239"/>
                      <a:pt x="91992" y="59658"/>
                    </a:cubicBezTo>
                    <a:cubicBezTo>
                      <a:pt x="91992" y="77760"/>
                      <a:pt x="77647" y="92789"/>
                      <a:pt x="59544" y="92789"/>
                    </a:cubicBezTo>
                    <a:close/>
                  </a:path>
                </a:pathLst>
              </a:custGeom>
              <a:solidFill>
                <a:schemeClr val="lt1"/>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grpSp>
        <p:grpSp>
          <p:nvGrpSpPr>
            <p:cNvPr id="34" name="ghfgh"/>
            <p:cNvGrpSpPr/>
            <p:nvPr/>
          </p:nvGrpSpPr>
          <p:grpSpPr>
            <a:xfrm>
              <a:off x="989117" y="3575307"/>
              <a:ext cx="822341" cy="822116"/>
              <a:chOff x="19502584" y="4333825"/>
              <a:chExt cx="1755142" cy="1753976"/>
            </a:xfrm>
          </p:grpSpPr>
          <p:sp>
            <p:nvSpPr>
              <p:cNvPr id="56" name="Shape 816"/>
              <p:cNvSpPr/>
              <p:nvPr/>
            </p:nvSpPr>
            <p:spPr>
              <a:xfrm>
                <a:off x="19502584" y="4333825"/>
                <a:ext cx="1755142" cy="1753976"/>
              </a:xfrm>
              <a:custGeom>
                <a:avLst/>
                <a:gdLst/>
                <a:ahLst/>
                <a:cxnLst/>
                <a:rect l="0" t="0" r="0" b="0"/>
                <a:pathLst>
                  <a:path w="120000" h="120000" extrusionOk="0">
                    <a:moveTo>
                      <a:pt x="119967" y="60081"/>
                    </a:moveTo>
                    <a:lnTo>
                      <a:pt x="119967" y="60081"/>
                    </a:lnTo>
                    <a:cubicBezTo>
                      <a:pt x="119967" y="93173"/>
                      <a:pt x="93166" y="119967"/>
                      <a:pt x="60097" y="119967"/>
                    </a:cubicBezTo>
                    <a:cubicBezTo>
                      <a:pt x="26800" y="119967"/>
                      <a:pt x="0" y="93173"/>
                      <a:pt x="0" y="60081"/>
                    </a:cubicBezTo>
                    <a:cubicBezTo>
                      <a:pt x="0" y="26826"/>
                      <a:pt x="26800" y="0"/>
                      <a:pt x="60097" y="0"/>
                    </a:cubicBezTo>
                    <a:cubicBezTo>
                      <a:pt x="93166" y="0"/>
                      <a:pt x="119967" y="26826"/>
                      <a:pt x="119967" y="60081"/>
                    </a:cubicBezTo>
                  </a:path>
                </a:pathLst>
              </a:custGeom>
              <a:solidFill>
                <a:schemeClr val="accent1"/>
              </a:solidFill>
              <a:ln>
                <a:noFill/>
              </a:ln>
              <a:effectLst>
                <a:outerShdw blurRad="63500" algn="ctr" rotWithShape="0">
                  <a:prstClr val="black">
                    <a:alpha val="40000"/>
                  </a:prstClr>
                </a:outerShdw>
              </a:effectLst>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57" name="Shape 817"/>
              <p:cNvSpPr/>
              <p:nvPr/>
            </p:nvSpPr>
            <p:spPr>
              <a:xfrm>
                <a:off x="19886062" y="4717046"/>
                <a:ext cx="988189" cy="987533"/>
              </a:xfrm>
              <a:custGeom>
                <a:avLst/>
                <a:gdLst/>
                <a:ahLst/>
                <a:cxnLst/>
                <a:rect l="0" t="0" r="0" b="0"/>
                <a:pathLst>
                  <a:path w="120000" h="120000" extrusionOk="0">
                    <a:moveTo>
                      <a:pt x="60173" y="0"/>
                    </a:moveTo>
                    <a:lnTo>
                      <a:pt x="60173" y="0"/>
                    </a:lnTo>
                    <a:cubicBezTo>
                      <a:pt x="26846" y="0"/>
                      <a:pt x="0" y="26801"/>
                      <a:pt x="0" y="60144"/>
                    </a:cubicBezTo>
                    <a:cubicBezTo>
                      <a:pt x="0" y="93140"/>
                      <a:pt x="26846" y="119942"/>
                      <a:pt x="60173" y="119942"/>
                    </a:cubicBezTo>
                    <a:cubicBezTo>
                      <a:pt x="93095" y="119942"/>
                      <a:pt x="119942" y="93140"/>
                      <a:pt x="119942" y="60144"/>
                    </a:cubicBezTo>
                    <a:cubicBezTo>
                      <a:pt x="119942" y="26801"/>
                      <a:pt x="93095" y="0"/>
                      <a:pt x="60173" y="0"/>
                    </a:cubicBezTo>
                    <a:close/>
                    <a:moveTo>
                      <a:pt x="95062" y="55976"/>
                    </a:moveTo>
                    <a:lnTo>
                      <a:pt x="95062" y="55976"/>
                    </a:lnTo>
                    <a:cubicBezTo>
                      <a:pt x="94657" y="48683"/>
                      <a:pt x="93500" y="41736"/>
                      <a:pt x="91591" y="34848"/>
                    </a:cubicBezTo>
                    <a:cubicBezTo>
                      <a:pt x="95409" y="33690"/>
                      <a:pt x="99228" y="32185"/>
                      <a:pt x="102700" y="30622"/>
                    </a:cubicBezTo>
                    <a:cubicBezTo>
                      <a:pt x="107675" y="37916"/>
                      <a:pt x="111147" y="46367"/>
                      <a:pt x="111899" y="55976"/>
                    </a:cubicBezTo>
                    <a:lnTo>
                      <a:pt x="95062" y="55976"/>
                    </a:lnTo>
                    <a:close/>
                    <a:moveTo>
                      <a:pt x="86615" y="55976"/>
                    </a:moveTo>
                    <a:lnTo>
                      <a:pt x="86615" y="55976"/>
                    </a:lnTo>
                    <a:cubicBezTo>
                      <a:pt x="64397" y="55976"/>
                      <a:pt x="64397" y="55976"/>
                      <a:pt x="64397" y="55976"/>
                    </a:cubicBezTo>
                    <a:cubicBezTo>
                      <a:pt x="64397" y="40231"/>
                      <a:pt x="64397" y="40231"/>
                      <a:pt x="64397" y="40231"/>
                    </a:cubicBezTo>
                    <a:cubicBezTo>
                      <a:pt x="71282" y="39826"/>
                      <a:pt x="77762" y="38668"/>
                      <a:pt x="83895" y="37163"/>
                    </a:cubicBezTo>
                    <a:cubicBezTo>
                      <a:pt x="85458" y="43299"/>
                      <a:pt x="86615" y="49435"/>
                      <a:pt x="86615" y="55976"/>
                    </a:cubicBezTo>
                    <a:close/>
                    <a:moveTo>
                      <a:pt x="64397" y="31780"/>
                    </a:moveTo>
                    <a:lnTo>
                      <a:pt x="64397" y="31780"/>
                    </a:lnTo>
                    <a:cubicBezTo>
                      <a:pt x="64397" y="8393"/>
                      <a:pt x="64397" y="8393"/>
                      <a:pt x="64397" y="8393"/>
                    </a:cubicBezTo>
                    <a:cubicBezTo>
                      <a:pt x="66306" y="8393"/>
                      <a:pt x="68216" y="8798"/>
                      <a:pt x="70125" y="9204"/>
                    </a:cubicBezTo>
                    <a:cubicBezTo>
                      <a:pt x="74696" y="14934"/>
                      <a:pt x="78572" y="21823"/>
                      <a:pt x="81639" y="29522"/>
                    </a:cubicBezTo>
                    <a:cubicBezTo>
                      <a:pt x="75853" y="30622"/>
                      <a:pt x="70530" y="31780"/>
                      <a:pt x="64397" y="31780"/>
                    </a:cubicBezTo>
                    <a:close/>
                    <a:moveTo>
                      <a:pt x="56297" y="32185"/>
                    </a:moveTo>
                    <a:lnTo>
                      <a:pt x="56297" y="32185"/>
                    </a:lnTo>
                    <a:cubicBezTo>
                      <a:pt x="50568" y="31780"/>
                      <a:pt x="44840" y="31027"/>
                      <a:pt x="39459" y="29869"/>
                    </a:cubicBezTo>
                    <a:cubicBezTo>
                      <a:pt x="42121" y="21823"/>
                      <a:pt x="46345" y="14934"/>
                      <a:pt x="51321" y="8798"/>
                    </a:cubicBezTo>
                    <a:cubicBezTo>
                      <a:pt x="52883" y="8798"/>
                      <a:pt x="54387" y="8393"/>
                      <a:pt x="56297" y="8393"/>
                    </a:cubicBezTo>
                    <a:lnTo>
                      <a:pt x="56297" y="32185"/>
                    </a:lnTo>
                    <a:close/>
                    <a:moveTo>
                      <a:pt x="56297" y="40231"/>
                    </a:moveTo>
                    <a:lnTo>
                      <a:pt x="56297" y="40231"/>
                    </a:lnTo>
                    <a:cubicBezTo>
                      <a:pt x="56297" y="55976"/>
                      <a:pt x="56297" y="55976"/>
                      <a:pt x="56297" y="55976"/>
                    </a:cubicBezTo>
                    <a:cubicBezTo>
                      <a:pt x="34079" y="55976"/>
                      <a:pt x="34079" y="55976"/>
                      <a:pt x="34079" y="55976"/>
                    </a:cubicBezTo>
                    <a:cubicBezTo>
                      <a:pt x="34484" y="49435"/>
                      <a:pt x="35236" y="43299"/>
                      <a:pt x="36798" y="37568"/>
                    </a:cubicBezTo>
                    <a:cubicBezTo>
                      <a:pt x="42931" y="39073"/>
                      <a:pt x="49411" y="39826"/>
                      <a:pt x="56297" y="40231"/>
                    </a:cubicBezTo>
                    <a:close/>
                    <a:moveTo>
                      <a:pt x="26036" y="55976"/>
                    </a:moveTo>
                    <a:lnTo>
                      <a:pt x="26036" y="55976"/>
                    </a:lnTo>
                    <a:cubicBezTo>
                      <a:pt x="8447" y="55976"/>
                      <a:pt x="8447" y="55976"/>
                      <a:pt x="8447" y="55976"/>
                    </a:cubicBezTo>
                    <a:cubicBezTo>
                      <a:pt x="9199" y="46772"/>
                      <a:pt x="12266" y="38321"/>
                      <a:pt x="17242" y="31027"/>
                    </a:cubicBezTo>
                    <a:cubicBezTo>
                      <a:pt x="21060" y="32532"/>
                      <a:pt x="24879" y="34500"/>
                      <a:pt x="29103" y="35600"/>
                    </a:cubicBezTo>
                    <a:cubicBezTo>
                      <a:pt x="27193" y="42141"/>
                      <a:pt x="26441" y="48683"/>
                      <a:pt x="26036" y="55976"/>
                    </a:cubicBezTo>
                    <a:close/>
                    <a:moveTo>
                      <a:pt x="26036" y="64023"/>
                    </a:moveTo>
                    <a:lnTo>
                      <a:pt x="26036" y="64023"/>
                    </a:lnTo>
                    <a:cubicBezTo>
                      <a:pt x="26441" y="70911"/>
                      <a:pt x="27193" y="77395"/>
                      <a:pt x="28756" y="83531"/>
                    </a:cubicBezTo>
                    <a:cubicBezTo>
                      <a:pt x="24532" y="85094"/>
                      <a:pt x="20713" y="86599"/>
                      <a:pt x="16837" y="88509"/>
                    </a:cubicBezTo>
                    <a:cubicBezTo>
                      <a:pt x="11861" y="81273"/>
                      <a:pt x="9199" y="72821"/>
                      <a:pt x="8447" y="64023"/>
                    </a:cubicBezTo>
                    <a:lnTo>
                      <a:pt x="26036" y="64023"/>
                    </a:lnTo>
                    <a:close/>
                    <a:moveTo>
                      <a:pt x="34079" y="64023"/>
                    </a:moveTo>
                    <a:lnTo>
                      <a:pt x="34079" y="64023"/>
                    </a:lnTo>
                    <a:cubicBezTo>
                      <a:pt x="56297" y="64023"/>
                      <a:pt x="56297" y="64023"/>
                      <a:pt x="56297" y="64023"/>
                    </a:cubicBezTo>
                    <a:cubicBezTo>
                      <a:pt x="56297" y="78958"/>
                      <a:pt x="56297" y="78958"/>
                      <a:pt x="56297" y="78958"/>
                    </a:cubicBezTo>
                    <a:cubicBezTo>
                      <a:pt x="49411" y="78958"/>
                      <a:pt x="42931" y="79710"/>
                      <a:pt x="36798" y="81273"/>
                    </a:cubicBezTo>
                    <a:cubicBezTo>
                      <a:pt x="35236" y="75890"/>
                      <a:pt x="34484" y="70159"/>
                      <a:pt x="34079" y="64023"/>
                    </a:cubicBezTo>
                    <a:close/>
                    <a:moveTo>
                      <a:pt x="56297" y="87004"/>
                    </a:moveTo>
                    <a:lnTo>
                      <a:pt x="56297" y="87004"/>
                    </a:lnTo>
                    <a:cubicBezTo>
                      <a:pt x="56297" y="111895"/>
                      <a:pt x="56297" y="111895"/>
                      <a:pt x="56297" y="111895"/>
                    </a:cubicBezTo>
                    <a:cubicBezTo>
                      <a:pt x="54387" y="111548"/>
                      <a:pt x="52883" y="111548"/>
                      <a:pt x="51321" y="111143"/>
                    </a:cubicBezTo>
                    <a:cubicBezTo>
                      <a:pt x="45998" y="105007"/>
                      <a:pt x="41774" y="97366"/>
                      <a:pt x="39054" y="89319"/>
                    </a:cubicBezTo>
                    <a:cubicBezTo>
                      <a:pt x="44435" y="87756"/>
                      <a:pt x="50163" y="87004"/>
                      <a:pt x="56297" y="87004"/>
                    </a:cubicBezTo>
                    <a:close/>
                    <a:moveTo>
                      <a:pt x="64397" y="87004"/>
                    </a:moveTo>
                    <a:lnTo>
                      <a:pt x="64397" y="87004"/>
                    </a:lnTo>
                    <a:cubicBezTo>
                      <a:pt x="70530" y="87409"/>
                      <a:pt x="76258" y="88162"/>
                      <a:pt x="81986" y="89667"/>
                    </a:cubicBezTo>
                    <a:cubicBezTo>
                      <a:pt x="78919" y="97713"/>
                      <a:pt x="75101" y="105007"/>
                      <a:pt x="70125" y="110738"/>
                    </a:cubicBezTo>
                    <a:cubicBezTo>
                      <a:pt x="68216" y="111143"/>
                      <a:pt x="66306" y="111548"/>
                      <a:pt x="64397" y="111895"/>
                    </a:cubicBezTo>
                    <a:lnTo>
                      <a:pt x="64397" y="87004"/>
                    </a:lnTo>
                    <a:close/>
                    <a:moveTo>
                      <a:pt x="64397" y="78958"/>
                    </a:moveTo>
                    <a:lnTo>
                      <a:pt x="64397" y="78958"/>
                    </a:lnTo>
                    <a:cubicBezTo>
                      <a:pt x="64397" y="64023"/>
                      <a:pt x="64397" y="64023"/>
                      <a:pt x="64397" y="64023"/>
                    </a:cubicBezTo>
                    <a:cubicBezTo>
                      <a:pt x="86615" y="64023"/>
                      <a:pt x="86615" y="64023"/>
                      <a:pt x="86615" y="64023"/>
                    </a:cubicBezTo>
                    <a:cubicBezTo>
                      <a:pt x="86615" y="70159"/>
                      <a:pt x="85458" y="76295"/>
                      <a:pt x="84300" y="81620"/>
                    </a:cubicBezTo>
                    <a:cubicBezTo>
                      <a:pt x="77762" y="80115"/>
                      <a:pt x="71282" y="79363"/>
                      <a:pt x="64397" y="78958"/>
                    </a:cubicBezTo>
                    <a:close/>
                    <a:moveTo>
                      <a:pt x="95062" y="64023"/>
                    </a:moveTo>
                    <a:lnTo>
                      <a:pt x="95062" y="64023"/>
                    </a:lnTo>
                    <a:cubicBezTo>
                      <a:pt x="111899" y="64023"/>
                      <a:pt x="111899" y="64023"/>
                      <a:pt x="111899" y="64023"/>
                    </a:cubicBezTo>
                    <a:cubicBezTo>
                      <a:pt x="111147" y="73227"/>
                      <a:pt x="108081" y="81620"/>
                      <a:pt x="103105" y="88914"/>
                    </a:cubicBezTo>
                    <a:cubicBezTo>
                      <a:pt x="99633" y="87004"/>
                      <a:pt x="95814" y="85441"/>
                      <a:pt x="91996" y="84341"/>
                    </a:cubicBezTo>
                    <a:cubicBezTo>
                      <a:pt x="93500" y="77800"/>
                      <a:pt x="94657" y="70911"/>
                      <a:pt x="95062" y="64023"/>
                    </a:cubicBezTo>
                    <a:close/>
                    <a:moveTo>
                      <a:pt x="97319" y="24138"/>
                    </a:moveTo>
                    <a:lnTo>
                      <a:pt x="97319" y="24138"/>
                    </a:lnTo>
                    <a:cubicBezTo>
                      <a:pt x="94657" y="25296"/>
                      <a:pt x="91996" y="26454"/>
                      <a:pt x="89276" y="27206"/>
                    </a:cubicBezTo>
                    <a:cubicBezTo>
                      <a:pt x="87367" y="22228"/>
                      <a:pt x="85458" y="17597"/>
                      <a:pt x="82796" y="13371"/>
                    </a:cubicBezTo>
                    <a:cubicBezTo>
                      <a:pt x="88524" y="16092"/>
                      <a:pt x="93095" y="19507"/>
                      <a:pt x="97319" y="24138"/>
                    </a:cubicBezTo>
                    <a:close/>
                    <a:moveTo>
                      <a:pt x="38302" y="13024"/>
                    </a:moveTo>
                    <a:lnTo>
                      <a:pt x="38302" y="13024"/>
                    </a:lnTo>
                    <a:cubicBezTo>
                      <a:pt x="35641" y="17597"/>
                      <a:pt x="33326" y="22575"/>
                      <a:pt x="31417" y="27959"/>
                    </a:cubicBezTo>
                    <a:cubicBezTo>
                      <a:pt x="28351" y="26801"/>
                      <a:pt x="25284" y="25643"/>
                      <a:pt x="22622" y="24486"/>
                    </a:cubicBezTo>
                    <a:cubicBezTo>
                      <a:pt x="26846" y="19507"/>
                      <a:pt x="32574" y="15687"/>
                      <a:pt x="38302" y="13024"/>
                    </a:cubicBezTo>
                    <a:close/>
                    <a:moveTo>
                      <a:pt x="21870" y="95050"/>
                    </a:moveTo>
                    <a:lnTo>
                      <a:pt x="21870" y="95050"/>
                    </a:lnTo>
                    <a:cubicBezTo>
                      <a:pt x="24879" y="93545"/>
                      <a:pt x="27945" y="92387"/>
                      <a:pt x="31012" y="91230"/>
                    </a:cubicBezTo>
                    <a:cubicBezTo>
                      <a:pt x="32979" y="96960"/>
                      <a:pt x="35641" y="102344"/>
                      <a:pt x="38302" y="107322"/>
                    </a:cubicBezTo>
                    <a:cubicBezTo>
                      <a:pt x="32169" y="104254"/>
                      <a:pt x="26441" y="100028"/>
                      <a:pt x="21870" y="95050"/>
                    </a:cubicBezTo>
                    <a:close/>
                    <a:moveTo>
                      <a:pt x="82796" y="106570"/>
                    </a:moveTo>
                    <a:lnTo>
                      <a:pt x="82796" y="106570"/>
                    </a:lnTo>
                    <a:cubicBezTo>
                      <a:pt x="85458" y="101939"/>
                      <a:pt x="87772" y="97366"/>
                      <a:pt x="89681" y="91982"/>
                    </a:cubicBezTo>
                    <a:cubicBezTo>
                      <a:pt x="92748" y="93140"/>
                      <a:pt x="95409" y="94298"/>
                      <a:pt x="98071" y="95455"/>
                    </a:cubicBezTo>
                    <a:cubicBezTo>
                      <a:pt x="93905" y="100028"/>
                      <a:pt x="88524" y="103849"/>
                      <a:pt x="82796" y="106570"/>
                    </a:cubicBezTo>
                    <a:close/>
                  </a:path>
                </a:pathLst>
              </a:custGeom>
              <a:solidFill>
                <a:schemeClr val="lt1"/>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grpSp>
        <p:grpSp>
          <p:nvGrpSpPr>
            <p:cNvPr id="35" name="ghfgh"/>
            <p:cNvGrpSpPr/>
            <p:nvPr/>
          </p:nvGrpSpPr>
          <p:grpSpPr>
            <a:xfrm>
              <a:off x="3417497" y="3600474"/>
              <a:ext cx="385009" cy="385891"/>
              <a:chOff x="19352642" y="7299628"/>
              <a:chExt cx="770319" cy="771782"/>
            </a:xfrm>
          </p:grpSpPr>
          <p:sp>
            <p:nvSpPr>
              <p:cNvPr id="54" name="Shape 819"/>
              <p:cNvSpPr/>
              <p:nvPr/>
            </p:nvSpPr>
            <p:spPr>
              <a:xfrm>
                <a:off x="19352642" y="7299628"/>
                <a:ext cx="770319" cy="771782"/>
              </a:xfrm>
              <a:custGeom>
                <a:avLst/>
                <a:gdLst/>
                <a:ahLst/>
                <a:cxnLst/>
                <a:rect l="0" t="0" r="0" b="0"/>
                <a:pathLst>
                  <a:path w="120000" h="120000" extrusionOk="0">
                    <a:moveTo>
                      <a:pt x="119930" y="60173"/>
                    </a:moveTo>
                    <a:lnTo>
                      <a:pt x="119930" y="60173"/>
                    </a:lnTo>
                    <a:cubicBezTo>
                      <a:pt x="119930" y="93279"/>
                      <a:pt x="93186" y="119930"/>
                      <a:pt x="59965" y="119930"/>
                    </a:cubicBezTo>
                    <a:cubicBezTo>
                      <a:pt x="26744" y="119930"/>
                      <a:pt x="0" y="93279"/>
                      <a:pt x="0" y="60173"/>
                    </a:cubicBezTo>
                    <a:cubicBezTo>
                      <a:pt x="0" y="27137"/>
                      <a:pt x="26744" y="0"/>
                      <a:pt x="59965" y="0"/>
                    </a:cubicBezTo>
                    <a:cubicBezTo>
                      <a:pt x="93186" y="0"/>
                      <a:pt x="119930" y="27137"/>
                      <a:pt x="119930" y="60173"/>
                    </a:cubicBezTo>
                  </a:path>
                </a:pathLst>
              </a:custGeom>
              <a:solidFill>
                <a:schemeClr val="accent1"/>
              </a:solidFill>
              <a:ln>
                <a:noFill/>
              </a:ln>
              <a:effectLst>
                <a:outerShdw blurRad="63500" algn="ctr" rotWithShape="0">
                  <a:prstClr val="black">
                    <a:alpha val="40000"/>
                  </a:prstClr>
                </a:outerShdw>
              </a:effectLst>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55" name="Shape 820"/>
              <p:cNvSpPr/>
              <p:nvPr/>
            </p:nvSpPr>
            <p:spPr>
              <a:xfrm>
                <a:off x="19520870" y="7547767"/>
                <a:ext cx="426498" cy="214098"/>
              </a:xfrm>
              <a:custGeom>
                <a:avLst/>
                <a:gdLst/>
                <a:ahLst/>
                <a:cxnLst/>
                <a:rect l="0" t="0" r="0" b="0"/>
                <a:pathLst>
                  <a:path w="120000" h="120000" extrusionOk="0">
                    <a:moveTo>
                      <a:pt x="3647" y="118253"/>
                    </a:moveTo>
                    <a:lnTo>
                      <a:pt x="3647" y="118253"/>
                    </a:lnTo>
                    <a:cubicBezTo>
                      <a:pt x="5157" y="119750"/>
                      <a:pt x="6666" y="119750"/>
                      <a:pt x="8805" y="118253"/>
                    </a:cubicBezTo>
                    <a:cubicBezTo>
                      <a:pt x="19874" y="118253"/>
                      <a:pt x="29433" y="112515"/>
                      <a:pt x="38238" y="100790"/>
                    </a:cubicBezTo>
                    <a:cubicBezTo>
                      <a:pt x="40503" y="99293"/>
                      <a:pt x="41886" y="97796"/>
                      <a:pt x="42641" y="95051"/>
                    </a:cubicBezTo>
                    <a:cubicBezTo>
                      <a:pt x="43396" y="92058"/>
                      <a:pt x="43396" y="87567"/>
                      <a:pt x="42641" y="83326"/>
                    </a:cubicBezTo>
                    <a:cubicBezTo>
                      <a:pt x="42641" y="83326"/>
                      <a:pt x="42641" y="83326"/>
                      <a:pt x="42641" y="81829"/>
                    </a:cubicBezTo>
                    <a:cubicBezTo>
                      <a:pt x="36100" y="62869"/>
                      <a:pt x="36100" y="62869"/>
                      <a:pt x="36100" y="62869"/>
                    </a:cubicBezTo>
                    <a:cubicBezTo>
                      <a:pt x="50817" y="54137"/>
                      <a:pt x="64779" y="51143"/>
                      <a:pt x="80251" y="52640"/>
                    </a:cubicBezTo>
                    <a:cubicBezTo>
                      <a:pt x="76477" y="74594"/>
                      <a:pt x="76477" y="74594"/>
                      <a:pt x="76477" y="74594"/>
                    </a:cubicBezTo>
                    <a:cubicBezTo>
                      <a:pt x="76477" y="75841"/>
                      <a:pt x="75723" y="75841"/>
                      <a:pt x="75723" y="75841"/>
                    </a:cubicBezTo>
                    <a:cubicBezTo>
                      <a:pt x="75723" y="80332"/>
                      <a:pt x="76477" y="84823"/>
                      <a:pt x="77987" y="86070"/>
                    </a:cubicBezTo>
                    <a:cubicBezTo>
                      <a:pt x="78742" y="89064"/>
                      <a:pt x="80251" y="90561"/>
                      <a:pt x="82389" y="90561"/>
                    </a:cubicBezTo>
                    <a:cubicBezTo>
                      <a:pt x="91949" y="97796"/>
                      <a:pt x="103018" y="99293"/>
                      <a:pt x="113333" y="93555"/>
                    </a:cubicBezTo>
                    <a:cubicBezTo>
                      <a:pt x="115471" y="95051"/>
                      <a:pt x="116981" y="93555"/>
                      <a:pt x="117735" y="90561"/>
                    </a:cubicBezTo>
                    <a:cubicBezTo>
                      <a:pt x="119245" y="89064"/>
                      <a:pt x="119874" y="86070"/>
                      <a:pt x="119874" y="81829"/>
                    </a:cubicBezTo>
                    <a:lnTo>
                      <a:pt x="119874" y="80332"/>
                    </a:lnTo>
                    <a:cubicBezTo>
                      <a:pt x="114842" y="27692"/>
                      <a:pt x="114842" y="27692"/>
                      <a:pt x="114842" y="27692"/>
                    </a:cubicBezTo>
                    <a:cubicBezTo>
                      <a:pt x="114088" y="27692"/>
                      <a:pt x="114088" y="26444"/>
                      <a:pt x="114088" y="26444"/>
                    </a:cubicBezTo>
                    <a:cubicBezTo>
                      <a:pt x="114088" y="24948"/>
                      <a:pt x="113333" y="24948"/>
                      <a:pt x="112578" y="24948"/>
                    </a:cubicBezTo>
                    <a:cubicBezTo>
                      <a:pt x="73584" y="0"/>
                      <a:pt x="36100" y="10228"/>
                      <a:pt x="754" y="51143"/>
                    </a:cubicBezTo>
                    <a:cubicBezTo>
                      <a:pt x="754" y="51143"/>
                      <a:pt x="754" y="51143"/>
                      <a:pt x="0" y="51143"/>
                    </a:cubicBezTo>
                    <a:cubicBezTo>
                      <a:pt x="0" y="52640"/>
                      <a:pt x="0" y="54137"/>
                      <a:pt x="0" y="54137"/>
                    </a:cubicBezTo>
                    <a:cubicBezTo>
                      <a:pt x="754" y="108024"/>
                      <a:pt x="754" y="108024"/>
                      <a:pt x="754" y="108024"/>
                    </a:cubicBezTo>
                    <a:cubicBezTo>
                      <a:pt x="754" y="108024"/>
                      <a:pt x="754" y="108024"/>
                      <a:pt x="754" y="109521"/>
                    </a:cubicBezTo>
                    <a:cubicBezTo>
                      <a:pt x="1383" y="114012"/>
                      <a:pt x="2138" y="116756"/>
                      <a:pt x="3647" y="118253"/>
                    </a:cubicBezTo>
                  </a:path>
                </a:pathLst>
              </a:custGeom>
              <a:solidFill>
                <a:schemeClr val="lt1"/>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grpSp>
        <p:grpSp>
          <p:nvGrpSpPr>
            <p:cNvPr id="36" name="ghfgh"/>
            <p:cNvGrpSpPr/>
            <p:nvPr/>
          </p:nvGrpSpPr>
          <p:grpSpPr>
            <a:xfrm>
              <a:off x="3025082" y="4114531"/>
              <a:ext cx="644644" cy="643480"/>
              <a:chOff x="18567507" y="8327742"/>
              <a:chExt cx="1289791" cy="1286960"/>
            </a:xfrm>
          </p:grpSpPr>
          <p:sp>
            <p:nvSpPr>
              <p:cNvPr id="52" name="Shape 822"/>
              <p:cNvSpPr/>
              <p:nvPr/>
            </p:nvSpPr>
            <p:spPr>
              <a:xfrm>
                <a:off x="18567507" y="8327742"/>
                <a:ext cx="1289791" cy="1286960"/>
              </a:xfrm>
              <a:custGeom>
                <a:avLst/>
                <a:gdLst/>
                <a:ahLst/>
                <a:cxnLst/>
                <a:rect l="0" t="0" r="0" b="0"/>
                <a:pathLst>
                  <a:path w="120000" h="120000" extrusionOk="0">
                    <a:moveTo>
                      <a:pt x="119958" y="59854"/>
                    </a:moveTo>
                    <a:lnTo>
                      <a:pt x="119958" y="59854"/>
                    </a:lnTo>
                    <a:cubicBezTo>
                      <a:pt x="119958" y="92926"/>
                      <a:pt x="93226" y="119958"/>
                      <a:pt x="60124" y="119958"/>
                    </a:cubicBezTo>
                    <a:cubicBezTo>
                      <a:pt x="27022" y="119958"/>
                      <a:pt x="0" y="92926"/>
                      <a:pt x="0" y="59854"/>
                    </a:cubicBezTo>
                    <a:cubicBezTo>
                      <a:pt x="0" y="26740"/>
                      <a:pt x="27022" y="0"/>
                      <a:pt x="60124" y="0"/>
                    </a:cubicBezTo>
                    <a:cubicBezTo>
                      <a:pt x="93226" y="0"/>
                      <a:pt x="119958" y="26740"/>
                      <a:pt x="119958" y="59854"/>
                    </a:cubicBezTo>
                  </a:path>
                </a:pathLst>
              </a:custGeom>
              <a:solidFill>
                <a:schemeClr val="accent1"/>
              </a:solidFill>
              <a:ln>
                <a:noFill/>
              </a:ln>
              <a:effectLst>
                <a:outerShdw blurRad="63500" algn="ctr" rotWithShape="0">
                  <a:prstClr val="black">
                    <a:alpha val="40000"/>
                  </a:prstClr>
                </a:outerShdw>
              </a:effectLst>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53" name="Shape 823"/>
              <p:cNvSpPr/>
              <p:nvPr/>
            </p:nvSpPr>
            <p:spPr>
              <a:xfrm>
                <a:off x="18903937" y="8646371"/>
                <a:ext cx="616934" cy="578859"/>
              </a:xfrm>
              <a:custGeom>
                <a:avLst/>
                <a:gdLst/>
                <a:ahLst/>
                <a:cxnLst/>
                <a:rect l="0" t="0" r="0" b="0"/>
                <a:pathLst>
                  <a:path w="120000" h="120000" extrusionOk="0">
                    <a:moveTo>
                      <a:pt x="98546" y="78700"/>
                    </a:moveTo>
                    <a:lnTo>
                      <a:pt x="98546" y="78700"/>
                    </a:lnTo>
                    <a:cubicBezTo>
                      <a:pt x="102122" y="70533"/>
                      <a:pt x="104127" y="60788"/>
                      <a:pt x="104127" y="51508"/>
                    </a:cubicBezTo>
                    <a:cubicBezTo>
                      <a:pt x="104127" y="30440"/>
                      <a:pt x="94447" y="11415"/>
                      <a:pt x="79098" y="0"/>
                    </a:cubicBezTo>
                    <a:cubicBezTo>
                      <a:pt x="79098" y="1113"/>
                      <a:pt x="79098" y="2784"/>
                      <a:pt x="79098" y="4361"/>
                    </a:cubicBezTo>
                    <a:cubicBezTo>
                      <a:pt x="79098" y="21716"/>
                      <a:pt x="72470" y="38051"/>
                      <a:pt x="61220" y="49373"/>
                    </a:cubicBezTo>
                    <a:cubicBezTo>
                      <a:pt x="55639" y="42412"/>
                      <a:pt x="47005" y="37494"/>
                      <a:pt x="37325" y="37494"/>
                    </a:cubicBezTo>
                    <a:cubicBezTo>
                      <a:pt x="26075" y="37494"/>
                      <a:pt x="15872" y="44547"/>
                      <a:pt x="10726" y="54756"/>
                    </a:cubicBezTo>
                    <a:cubicBezTo>
                      <a:pt x="0" y="54756"/>
                      <a:pt x="0" y="54756"/>
                      <a:pt x="0" y="54756"/>
                    </a:cubicBezTo>
                    <a:cubicBezTo>
                      <a:pt x="7674" y="65058"/>
                      <a:pt x="7674" y="65058"/>
                      <a:pt x="7674" y="65058"/>
                    </a:cubicBezTo>
                    <a:cubicBezTo>
                      <a:pt x="7151" y="65614"/>
                      <a:pt x="7151" y="65614"/>
                      <a:pt x="7151" y="66171"/>
                    </a:cubicBezTo>
                    <a:cubicBezTo>
                      <a:pt x="0" y="74338"/>
                      <a:pt x="0" y="74338"/>
                      <a:pt x="0" y="74338"/>
                    </a:cubicBezTo>
                    <a:cubicBezTo>
                      <a:pt x="7674" y="74338"/>
                      <a:pt x="7674" y="74338"/>
                      <a:pt x="7674" y="74338"/>
                    </a:cubicBezTo>
                    <a:cubicBezTo>
                      <a:pt x="8720" y="80278"/>
                      <a:pt x="12296" y="87331"/>
                      <a:pt x="12819" y="88445"/>
                    </a:cubicBezTo>
                    <a:cubicBezTo>
                      <a:pt x="23023" y="107470"/>
                      <a:pt x="42383" y="119907"/>
                      <a:pt x="64360" y="119907"/>
                    </a:cubicBezTo>
                    <a:cubicBezTo>
                      <a:pt x="89825" y="119907"/>
                      <a:pt x="111802" y="103109"/>
                      <a:pt x="119912" y="78700"/>
                    </a:cubicBezTo>
                    <a:lnTo>
                      <a:pt x="98546" y="78700"/>
                    </a:lnTo>
                    <a:close/>
                    <a:moveTo>
                      <a:pt x="29127" y="63480"/>
                    </a:moveTo>
                    <a:lnTo>
                      <a:pt x="29127" y="63480"/>
                    </a:lnTo>
                    <a:cubicBezTo>
                      <a:pt x="27122" y="63480"/>
                      <a:pt x="25029" y="61345"/>
                      <a:pt x="25029" y="59118"/>
                    </a:cubicBezTo>
                    <a:cubicBezTo>
                      <a:pt x="25029" y="56426"/>
                      <a:pt x="27122" y="54756"/>
                      <a:pt x="29127" y="54756"/>
                    </a:cubicBezTo>
                    <a:cubicBezTo>
                      <a:pt x="31656" y="54756"/>
                      <a:pt x="33226" y="56426"/>
                      <a:pt x="33226" y="59118"/>
                    </a:cubicBezTo>
                    <a:cubicBezTo>
                      <a:pt x="33226" y="61345"/>
                      <a:pt x="31656" y="63480"/>
                      <a:pt x="29127" y="63480"/>
                    </a:cubicBezTo>
                    <a:close/>
                  </a:path>
                </a:pathLst>
              </a:custGeom>
              <a:solidFill>
                <a:schemeClr val="lt1"/>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grpSp>
        <p:sp>
          <p:nvSpPr>
            <p:cNvPr id="37" name="ghfgh"/>
            <p:cNvSpPr/>
            <p:nvPr/>
          </p:nvSpPr>
          <p:spPr>
            <a:xfrm>
              <a:off x="3572544" y="2954771"/>
              <a:ext cx="404434" cy="405495"/>
            </a:xfrm>
            <a:custGeom>
              <a:avLst/>
              <a:gdLst/>
              <a:ahLst/>
              <a:cxnLst/>
              <a:rect l="0" t="0" r="0" b="0"/>
              <a:pathLst>
                <a:path w="120000" h="120000" extrusionOk="0">
                  <a:moveTo>
                    <a:pt x="60000" y="0"/>
                  </a:moveTo>
                  <a:cubicBezTo>
                    <a:pt x="26571" y="0"/>
                    <a:pt x="0" y="26571"/>
                    <a:pt x="0" y="60000"/>
                  </a:cubicBezTo>
                  <a:cubicBezTo>
                    <a:pt x="0" y="93000"/>
                    <a:pt x="26571" y="120000"/>
                    <a:pt x="60000" y="120000"/>
                  </a:cubicBezTo>
                  <a:cubicBezTo>
                    <a:pt x="93000" y="120000"/>
                    <a:pt x="120000" y="93000"/>
                    <a:pt x="120000" y="60000"/>
                  </a:cubicBezTo>
                  <a:cubicBezTo>
                    <a:pt x="120000" y="26571"/>
                    <a:pt x="93000" y="0"/>
                    <a:pt x="60000" y="0"/>
                  </a:cubicBezTo>
                  <a:close/>
                  <a:moveTo>
                    <a:pt x="79285" y="29571"/>
                  </a:moveTo>
                  <a:cubicBezTo>
                    <a:pt x="85285" y="29571"/>
                    <a:pt x="90428" y="34714"/>
                    <a:pt x="90428" y="40714"/>
                  </a:cubicBezTo>
                  <a:cubicBezTo>
                    <a:pt x="90428" y="47142"/>
                    <a:pt x="85285" y="52285"/>
                    <a:pt x="79285" y="52285"/>
                  </a:cubicBezTo>
                  <a:cubicBezTo>
                    <a:pt x="77571" y="52285"/>
                    <a:pt x="75857" y="51857"/>
                    <a:pt x="74571" y="51000"/>
                  </a:cubicBezTo>
                  <a:cubicBezTo>
                    <a:pt x="74142" y="46714"/>
                    <a:pt x="71571" y="42857"/>
                    <a:pt x="67714" y="40714"/>
                  </a:cubicBezTo>
                  <a:cubicBezTo>
                    <a:pt x="68142" y="34714"/>
                    <a:pt x="72857" y="29571"/>
                    <a:pt x="79285" y="29571"/>
                  </a:cubicBezTo>
                  <a:close/>
                  <a:moveTo>
                    <a:pt x="60428" y="41142"/>
                  </a:moveTo>
                  <a:cubicBezTo>
                    <a:pt x="66857" y="41142"/>
                    <a:pt x="71571" y="46285"/>
                    <a:pt x="71571" y="52714"/>
                  </a:cubicBezTo>
                  <a:cubicBezTo>
                    <a:pt x="71571" y="58714"/>
                    <a:pt x="66857" y="63857"/>
                    <a:pt x="60428" y="63857"/>
                  </a:cubicBezTo>
                  <a:cubicBezTo>
                    <a:pt x="54428" y="63857"/>
                    <a:pt x="49285" y="58714"/>
                    <a:pt x="49285" y="52714"/>
                  </a:cubicBezTo>
                  <a:cubicBezTo>
                    <a:pt x="49285" y="46285"/>
                    <a:pt x="54428" y="41142"/>
                    <a:pt x="60428" y="41142"/>
                  </a:cubicBezTo>
                  <a:close/>
                  <a:moveTo>
                    <a:pt x="40714" y="29571"/>
                  </a:moveTo>
                  <a:cubicBezTo>
                    <a:pt x="46714" y="29571"/>
                    <a:pt x="51857" y="34714"/>
                    <a:pt x="51857" y="40714"/>
                  </a:cubicBezTo>
                  <a:cubicBezTo>
                    <a:pt x="51857" y="41142"/>
                    <a:pt x="51857" y="41142"/>
                    <a:pt x="51857" y="41571"/>
                  </a:cubicBezTo>
                  <a:cubicBezTo>
                    <a:pt x="49285" y="43714"/>
                    <a:pt x="47142" y="46714"/>
                    <a:pt x="46714" y="50571"/>
                  </a:cubicBezTo>
                  <a:cubicBezTo>
                    <a:pt x="45000" y="51428"/>
                    <a:pt x="42857" y="52285"/>
                    <a:pt x="40714" y="52285"/>
                  </a:cubicBezTo>
                  <a:cubicBezTo>
                    <a:pt x="34285" y="52285"/>
                    <a:pt x="29142" y="47142"/>
                    <a:pt x="29142" y="40714"/>
                  </a:cubicBezTo>
                  <a:cubicBezTo>
                    <a:pt x="29142" y="34714"/>
                    <a:pt x="34285" y="29571"/>
                    <a:pt x="40714" y="29571"/>
                  </a:cubicBezTo>
                  <a:close/>
                  <a:moveTo>
                    <a:pt x="38571" y="82714"/>
                  </a:moveTo>
                  <a:cubicBezTo>
                    <a:pt x="33857" y="82285"/>
                    <a:pt x="28285" y="81428"/>
                    <a:pt x="22285" y="79714"/>
                  </a:cubicBezTo>
                  <a:cubicBezTo>
                    <a:pt x="21428" y="79285"/>
                    <a:pt x="21428" y="79285"/>
                    <a:pt x="21428" y="79285"/>
                  </a:cubicBezTo>
                  <a:cubicBezTo>
                    <a:pt x="21428" y="79285"/>
                    <a:pt x="21428" y="79285"/>
                    <a:pt x="21428" y="79285"/>
                  </a:cubicBezTo>
                  <a:cubicBezTo>
                    <a:pt x="21428" y="67285"/>
                    <a:pt x="21428" y="67285"/>
                    <a:pt x="21428" y="67285"/>
                  </a:cubicBezTo>
                  <a:cubicBezTo>
                    <a:pt x="21428" y="59571"/>
                    <a:pt x="27857" y="53142"/>
                    <a:pt x="36000" y="53142"/>
                  </a:cubicBezTo>
                  <a:cubicBezTo>
                    <a:pt x="45428" y="53142"/>
                    <a:pt x="45428" y="53142"/>
                    <a:pt x="45428" y="53142"/>
                  </a:cubicBezTo>
                  <a:cubicBezTo>
                    <a:pt x="45857" y="53142"/>
                    <a:pt x="46285" y="53142"/>
                    <a:pt x="46285" y="53142"/>
                  </a:cubicBezTo>
                  <a:cubicBezTo>
                    <a:pt x="46714" y="56571"/>
                    <a:pt x="48428" y="60000"/>
                    <a:pt x="50571" y="62571"/>
                  </a:cubicBezTo>
                  <a:cubicBezTo>
                    <a:pt x="43714" y="64714"/>
                    <a:pt x="38571" y="71142"/>
                    <a:pt x="38571" y="79285"/>
                  </a:cubicBezTo>
                  <a:lnTo>
                    <a:pt x="38571" y="82714"/>
                  </a:lnTo>
                  <a:close/>
                  <a:moveTo>
                    <a:pt x="79714" y="90857"/>
                  </a:moveTo>
                  <a:cubicBezTo>
                    <a:pt x="79714" y="90857"/>
                    <a:pt x="79714" y="90857"/>
                    <a:pt x="79714" y="90857"/>
                  </a:cubicBezTo>
                  <a:cubicBezTo>
                    <a:pt x="78857" y="91285"/>
                    <a:pt x="78857" y="91285"/>
                    <a:pt x="78857" y="91285"/>
                  </a:cubicBezTo>
                  <a:cubicBezTo>
                    <a:pt x="78428" y="91285"/>
                    <a:pt x="72428" y="94285"/>
                    <a:pt x="61714" y="94285"/>
                  </a:cubicBezTo>
                  <a:cubicBezTo>
                    <a:pt x="56142" y="94285"/>
                    <a:pt x="49714" y="93428"/>
                    <a:pt x="42000" y="91285"/>
                  </a:cubicBezTo>
                  <a:cubicBezTo>
                    <a:pt x="41142" y="90857"/>
                    <a:pt x="41142" y="90857"/>
                    <a:pt x="41142" y="90857"/>
                  </a:cubicBezTo>
                  <a:cubicBezTo>
                    <a:pt x="41142" y="90857"/>
                    <a:pt x="41142" y="90857"/>
                    <a:pt x="41142" y="90857"/>
                  </a:cubicBezTo>
                  <a:cubicBezTo>
                    <a:pt x="41142" y="79285"/>
                    <a:pt x="41142" y="79285"/>
                    <a:pt x="41142" y="79285"/>
                  </a:cubicBezTo>
                  <a:cubicBezTo>
                    <a:pt x="41142" y="71142"/>
                    <a:pt x="47571" y="64714"/>
                    <a:pt x="55714" y="64714"/>
                  </a:cubicBezTo>
                  <a:cubicBezTo>
                    <a:pt x="65142" y="64714"/>
                    <a:pt x="65142" y="64714"/>
                    <a:pt x="65142" y="64714"/>
                  </a:cubicBezTo>
                  <a:cubicBezTo>
                    <a:pt x="73285" y="64714"/>
                    <a:pt x="79714" y="71142"/>
                    <a:pt x="79714" y="79285"/>
                  </a:cubicBezTo>
                  <a:lnTo>
                    <a:pt x="79714" y="90857"/>
                  </a:lnTo>
                  <a:close/>
                  <a:moveTo>
                    <a:pt x="98571" y="79285"/>
                  </a:moveTo>
                  <a:cubicBezTo>
                    <a:pt x="98571" y="79285"/>
                    <a:pt x="98571" y="79285"/>
                    <a:pt x="98571" y="79285"/>
                  </a:cubicBezTo>
                  <a:cubicBezTo>
                    <a:pt x="97714" y="79714"/>
                    <a:pt x="97714" y="79714"/>
                    <a:pt x="97714" y="79714"/>
                  </a:cubicBezTo>
                  <a:cubicBezTo>
                    <a:pt x="97285" y="79714"/>
                    <a:pt x="91714" y="82285"/>
                    <a:pt x="82285" y="82714"/>
                  </a:cubicBezTo>
                  <a:cubicBezTo>
                    <a:pt x="82285" y="79285"/>
                    <a:pt x="82285" y="79285"/>
                    <a:pt x="82285" y="79285"/>
                  </a:cubicBezTo>
                  <a:cubicBezTo>
                    <a:pt x="82285" y="71142"/>
                    <a:pt x="77142" y="64714"/>
                    <a:pt x="70285" y="62571"/>
                  </a:cubicBezTo>
                  <a:cubicBezTo>
                    <a:pt x="72857" y="60000"/>
                    <a:pt x="74142" y="56571"/>
                    <a:pt x="74571" y="53142"/>
                  </a:cubicBezTo>
                  <a:cubicBezTo>
                    <a:pt x="84000" y="53142"/>
                    <a:pt x="84000" y="53142"/>
                    <a:pt x="84000" y="53142"/>
                  </a:cubicBezTo>
                  <a:cubicBezTo>
                    <a:pt x="92142" y="53142"/>
                    <a:pt x="98571" y="59571"/>
                    <a:pt x="98571" y="67285"/>
                  </a:cubicBezTo>
                  <a:lnTo>
                    <a:pt x="98571" y="79285"/>
                  </a:lnTo>
                  <a:close/>
                </a:path>
              </a:pathLst>
            </a:custGeom>
            <a:solidFill>
              <a:schemeClr val="accent1"/>
            </a:solidFill>
            <a:ln>
              <a:noFill/>
            </a:ln>
            <a:effectLst>
              <a:outerShdw blurRad="63500" algn="ctr" rotWithShape="0">
                <a:prstClr val="black">
                  <a:alpha val="40000"/>
                </a:prstClr>
              </a:outerShdw>
            </a:effectLst>
          </p:spPr>
          <p:txBody>
            <a:bodyPr lIns="68560" tIns="34275" rIns="68560" bIns="34275" anchor="t" anchorCtr="0">
              <a:noAutofit/>
            </a:bodyPr>
            <a:lstStyle/>
            <a:p>
              <a:endParaRPr sz="1350">
                <a:solidFill>
                  <a:schemeClr val="tx1">
                    <a:lumMod val="65000"/>
                    <a:lumOff val="35000"/>
                  </a:schemeClr>
                </a:solidFill>
                <a:latin typeface="+mn-ea"/>
                <a:cs typeface="Lato"/>
                <a:sym typeface="Lato"/>
              </a:endParaRPr>
            </a:p>
          </p:txBody>
        </p:sp>
        <p:sp>
          <p:nvSpPr>
            <p:cNvPr id="38" name="ghfgh"/>
            <p:cNvSpPr/>
            <p:nvPr/>
          </p:nvSpPr>
          <p:spPr>
            <a:xfrm>
              <a:off x="1525269" y="4423607"/>
              <a:ext cx="403566" cy="410101"/>
            </a:xfrm>
            <a:custGeom>
              <a:avLst/>
              <a:gdLst/>
              <a:ahLst/>
              <a:cxnLst/>
              <a:rect l="0" t="0" r="0" b="0"/>
              <a:pathLst>
                <a:path w="120000" h="120000" extrusionOk="0">
                  <a:moveTo>
                    <a:pt x="116923" y="72727"/>
                  </a:moveTo>
                  <a:cubicBezTo>
                    <a:pt x="117538" y="69090"/>
                    <a:pt x="118153" y="64848"/>
                    <a:pt x="118153" y="60606"/>
                  </a:cubicBezTo>
                  <a:cubicBezTo>
                    <a:pt x="118153" y="29696"/>
                    <a:pt x="92307" y="4242"/>
                    <a:pt x="60923" y="4242"/>
                  </a:cubicBezTo>
                  <a:cubicBezTo>
                    <a:pt x="57230" y="4242"/>
                    <a:pt x="54153" y="4242"/>
                    <a:pt x="51076" y="4848"/>
                  </a:cubicBezTo>
                  <a:cubicBezTo>
                    <a:pt x="45538" y="1818"/>
                    <a:pt x="39384" y="0"/>
                    <a:pt x="33230" y="0"/>
                  </a:cubicBezTo>
                  <a:cubicBezTo>
                    <a:pt x="14769" y="0"/>
                    <a:pt x="0" y="14545"/>
                    <a:pt x="0" y="32727"/>
                  </a:cubicBezTo>
                  <a:cubicBezTo>
                    <a:pt x="0" y="38787"/>
                    <a:pt x="1230" y="44242"/>
                    <a:pt x="4307" y="49090"/>
                  </a:cubicBezTo>
                  <a:cubicBezTo>
                    <a:pt x="3692" y="52727"/>
                    <a:pt x="3076" y="56969"/>
                    <a:pt x="3076" y="60606"/>
                  </a:cubicBezTo>
                  <a:cubicBezTo>
                    <a:pt x="3076" y="92121"/>
                    <a:pt x="28923" y="116969"/>
                    <a:pt x="60923" y="116969"/>
                  </a:cubicBezTo>
                  <a:cubicBezTo>
                    <a:pt x="64000" y="116969"/>
                    <a:pt x="67692" y="116969"/>
                    <a:pt x="71384" y="116363"/>
                  </a:cubicBezTo>
                  <a:cubicBezTo>
                    <a:pt x="75692" y="118787"/>
                    <a:pt x="81230" y="119999"/>
                    <a:pt x="86769" y="119999"/>
                  </a:cubicBezTo>
                  <a:cubicBezTo>
                    <a:pt x="105230" y="119999"/>
                    <a:pt x="120000" y="105454"/>
                    <a:pt x="120000" y="87272"/>
                  </a:cubicBezTo>
                  <a:cubicBezTo>
                    <a:pt x="120000" y="82424"/>
                    <a:pt x="118769" y="76969"/>
                    <a:pt x="116923" y="72727"/>
                  </a:cubicBezTo>
                  <a:close/>
                  <a:moveTo>
                    <a:pt x="89846" y="87878"/>
                  </a:moveTo>
                  <a:cubicBezTo>
                    <a:pt x="87384" y="91515"/>
                    <a:pt x="83692" y="94545"/>
                    <a:pt x="78153" y="96363"/>
                  </a:cubicBezTo>
                  <a:cubicBezTo>
                    <a:pt x="73230" y="98787"/>
                    <a:pt x="67076" y="99393"/>
                    <a:pt x="60307" y="99393"/>
                  </a:cubicBezTo>
                  <a:cubicBezTo>
                    <a:pt x="52307" y="99393"/>
                    <a:pt x="45538" y="98181"/>
                    <a:pt x="40000" y="95151"/>
                  </a:cubicBezTo>
                  <a:cubicBezTo>
                    <a:pt x="36307" y="93333"/>
                    <a:pt x="32615" y="90303"/>
                    <a:pt x="30153" y="87272"/>
                  </a:cubicBezTo>
                  <a:cubicBezTo>
                    <a:pt x="28307" y="83636"/>
                    <a:pt x="27076" y="80000"/>
                    <a:pt x="27076" y="76969"/>
                  </a:cubicBezTo>
                  <a:cubicBezTo>
                    <a:pt x="27076" y="74545"/>
                    <a:pt x="27692" y="72727"/>
                    <a:pt x="28923" y="71515"/>
                  </a:cubicBezTo>
                  <a:cubicBezTo>
                    <a:pt x="30769" y="70303"/>
                    <a:pt x="32615" y="69090"/>
                    <a:pt x="35076" y="69090"/>
                  </a:cubicBezTo>
                  <a:cubicBezTo>
                    <a:pt x="36923" y="69090"/>
                    <a:pt x="38769" y="69696"/>
                    <a:pt x="40000" y="70909"/>
                  </a:cubicBezTo>
                  <a:cubicBezTo>
                    <a:pt x="41846" y="72121"/>
                    <a:pt x="42461" y="73939"/>
                    <a:pt x="43692" y="75757"/>
                  </a:cubicBezTo>
                  <a:cubicBezTo>
                    <a:pt x="44307" y="78181"/>
                    <a:pt x="45538" y="80000"/>
                    <a:pt x="46769" y="81818"/>
                  </a:cubicBezTo>
                  <a:cubicBezTo>
                    <a:pt x="48000" y="83030"/>
                    <a:pt x="49846" y="84242"/>
                    <a:pt x="51692" y="85454"/>
                  </a:cubicBezTo>
                  <a:cubicBezTo>
                    <a:pt x="53538" y="86060"/>
                    <a:pt x="56615" y="86666"/>
                    <a:pt x="60307" y="86666"/>
                  </a:cubicBezTo>
                  <a:cubicBezTo>
                    <a:pt x="64615" y="86666"/>
                    <a:pt x="68923" y="86060"/>
                    <a:pt x="71384" y="83636"/>
                  </a:cubicBezTo>
                  <a:cubicBezTo>
                    <a:pt x="74461" y="81818"/>
                    <a:pt x="75692" y="79393"/>
                    <a:pt x="75692" y="76969"/>
                  </a:cubicBezTo>
                  <a:cubicBezTo>
                    <a:pt x="75692" y="74545"/>
                    <a:pt x="75076" y="72727"/>
                    <a:pt x="73846" y="71515"/>
                  </a:cubicBezTo>
                  <a:cubicBezTo>
                    <a:pt x="72000" y="69696"/>
                    <a:pt x="70153" y="69090"/>
                    <a:pt x="67692" y="67878"/>
                  </a:cubicBezTo>
                  <a:cubicBezTo>
                    <a:pt x="64615" y="67272"/>
                    <a:pt x="61538" y="66666"/>
                    <a:pt x="57230" y="65454"/>
                  </a:cubicBezTo>
                  <a:cubicBezTo>
                    <a:pt x="51076" y="64242"/>
                    <a:pt x="46153" y="63030"/>
                    <a:pt x="41846" y="61212"/>
                  </a:cubicBezTo>
                  <a:cubicBezTo>
                    <a:pt x="37538" y="59393"/>
                    <a:pt x="34461" y="56969"/>
                    <a:pt x="32000" y="53939"/>
                  </a:cubicBezTo>
                  <a:cubicBezTo>
                    <a:pt x="29538" y="50909"/>
                    <a:pt x="28307" y="47272"/>
                    <a:pt x="28307" y="42424"/>
                  </a:cubicBezTo>
                  <a:cubicBezTo>
                    <a:pt x="28307" y="38181"/>
                    <a:pt x="29538" y="34545"/>
                    <a:pt x="32000" y="30909"/>
                  </a:cubicBezTo>
                  <a:cubicBezTo>
                    <a:pt x="35076" y="27878"/>
                    <a:pt x="38769" y="25454"/>
                    <a:pt x="43692" y="23636"/>
                  </a:cubicBezTo>
                  <a:cubicBezTo>
                    <a:pt x="48000" y="21818"/>
                    <a:pt x="53538" y="21212"/>
                    <a:pt x="60307" y="21212"/>
                  </a:cubicBezTo>
                  <a:cubicBezTo>
                    <a:pt x="65230" y="21212"/>
                    <a:pt x="70153" y="21212"/>
                    <a:pt x="73846" y="22424"/>
                  </a:cubicBezTo>
                  <a:cubicBezTo>
                    <a:pt x="77538" y="23636"/>
                    <a:pt x="80615" y="25454"/>
                    <a:pt x="83076" y="27272"/>
                  </a:cubicBezTo>
                  <a:cubicBezTo>
                    <a:pt x="85538" y="29090"/>
                    <a:pt x="87384" y="31515"/>
                    <a:pt x="88615" y="33333"/>
                  </a:cubicBezTo>
                  <a:cubicBezTo>
                    <a:pt x="89846" y="35757"/>
                    <a:pt x="90461" y="37575"/>
                    <a:pt x="90461" y="40000"/>
                  </a:cubicBezTo>
                  <a:cubicBezTo>
                    <a:pt x="90461" y="41818"/>
                    <a:pt x="89846" y="43636"/>
                    <a:pt x="88000" y="45454"/>
                  </a:cubicBezTo>
                  <a:cubicBezTo>
                    <a:pt x="86769" y="47272"/>
                    <a:pt x="84307" y="47878"/>
                    <a:pt x="82461" y="47878"/>
                  </a:cubicBezTo>
                  <a:cubicBezTo>
                    <a:pt x="80000" y="47878"/>
                    <a:pt x="78769" y="47272"/>
                    <a:pt x="77538" y="46060"/>
                  </a:cubicBezTo>
                  <a:cubicBezTo>
                    <a:pt x="76307" y="45454"/>
                    <a:pt x="75076" y="43636"/>
                    <a:pt x="73846" y="41818"/>
                  </a:cubicBezTo>
                  <a:cubicBezTo>
                    <a:pt x="72615" y="39393"/>
                    <a:pt x="70769" y="36969"/>
                    <a:pt x="68923" y="35757"/>
                  </a:cubicBezTo>
                  <a:cubicBezTo>
                    <a:pt x="67076" y="33939"/>
                    <a:pt x="63384" y="33333"/>
                    <a:pt x="59076" y="33333"/>
                  </a:cubicBezTo>
                  <a:cubicBezTo>
                    <a:pt x="54769" y="33333"/>
                    <a:pt x="51692" y="33939"/>
                    <a:pt x="49230" y="35757"/>
                  </a:cubicBezTo>
                  <a:cubicBezTo>
                    <a:pt x="46769" y="37575"/>
                    <a:pt x="45538" y="39393"/>
                    <a:pt x="45538" y="41212"/>
                  </a:cubicBezTo>
                  <a:cubicBezTo>
                    <a:pt x="45538" y="42424"/>
                    <a:pt x="46153" y="43636"/>
                    <a:pt x="46769" y="44242"/>
                  </a:cubicBezTo>
                  <a:cubicBezTo>
                    <a:pt x="47384" y="45454"/>
                    <a:pt x="48615" y="46060"/>
                    <a:pt x="50461" y="47272"/>
                  </a:cubicBezTo>
                  <a:cubicBezTo>
                    <a:pt x="51692" y="47878"/>
                    <a:pt x="53538" y="48484"/>
                    <a:pt x="54769" y="49090"/>
                  </a:cubicBezTo>
                  <a:cubicBezTo>
                    <a:pt x="56615" y="49090"/>
                    <a:pt x="59076" y="49696"/>
                    <a:pt x="62769" y="50909"/>
                  </a:cubicBezTo>
                  <a:cubicBezTo>
                    <a:pt x="67692" y="51515"/>
                    <a:pt x="72000" y="52727"/>
                    <a:pt x="75692" y="53939"/>
                  </a:cubicBezTo>
                  <a:cubicBezTo>
                    <a:pt x="79384" y="55151"/>
                    <a:pt x="82461" y="56969"/>
                    <a:pt x="85538" y="58181"/>
                  </a:cubicBezTo>
                  <a:cubicBezTo>
                    <a:pt x="88000" y="59999"/>
                    <a:pt x="90461" y="62424"/>
                    <a:pt x="91692" y="65454"/>
                  </a:cubicBezTo>
                  <a:cubicBezTo>
                    <a:pt x="93538" y="67878"/>
                    <a:pt x="94153" y="71515"/>
                    <a:pt x="94153" y="75151"/>
                  </a:cubicBezTo>
                  <a:cubicBezTo>
                    <a:pt x="94153" y="80000"/>
                    <a:pt x="92923" y="84242"/>
                    <a:pt x="89846" y="87878"/>
                  </a:cubicBezTo>
                  <a:close/>
                </a:path>
              </a:pathLst>
            </a:custGeom>
            <a:solidFill>
              <a:schemeClr val="accent1"/>
            </a:solidFill>
            <a:ln>
              <a:noFill/>
            </a:ln>
            <a:effectLst>
              <a:outerShdw blurRad="63500" algn="ctr" rotWithShape="0">
                <a:prstClr val="black">
                  <a:alpha val="40000"/>
                </a:prstClr>
              </a:outerShdw>
            </a:effectLst>
          </p:spPr>
          <p:txBody>
            <a:bodyPr lIns="68560" tIns="34275" rIns="68560" bIns="34275" anchor="t"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39" name="ghfgh"/>
            <p:cNvSpPr/>
            <p:nvPr/>
          </p:nvSpPr>
          <p:spPr>
            <a:xfrm>
              <a:off x="727643" y="3157518"/>
              <a:ext cx="459125" cy="457137"/>
            </a:xfrm>
            <a:custGeom>
              <a:avLst/>
              <a:gdLst/>
              <a:ahLst/>
              <a:cxnLst/>
              <a:rect l="0" t="0" r="0" b="0"/>
              <a:pathLst>
                <a:path w="120000" h="120000" extrusionOk="0">
                  <a:moveTo>
                    <a:pt x="59999" y="0"/>
                  </a:moveTo>
                  <a:cubicBezTo>
                    <a:pt x="26842" y="0"/>
                    <a:pt x="0" y="26960"/>
                    <a:pt x="0" y="60264"/>
                  </a:cubicBezTo>
                  <a:cubicBezTo>
                    <a:pt x="0" y="84581"/>
                    <a:pt x="14736" y="105726"/>
                    <a:pt x="35789" y="115242"/>
                  </a:cubicBezTo>
                  <a:cubicBezTo>
                    <a:pt x="35789" y="111013"/>
                    <a:pt x="35789" y="105726"/>
                    <a:pt x="36842" y="101497"/>
                  </a:cubicBezTo>
                  <a:cubicBezTo>
                    <a:pt x="38421" y="96740"/>
                    <a:pt x="44736" y="68722"/>
                    <a:pt x="44736" y="68722"/>
                  </a:cubicBezTo>
                  <a:cubicBezTo>
                    <a:pt x="44736" y="68722"/>
                    <a:pt x="42631" y="64493"/>
                    <a:pt x="42631" y="59207"/>
                  </a:cubicBezTo>
                  <a:cubicBezTo>
                    <a:pt x="42631" y="50220"/>
                    <a:pt x="47894" y="43348"/>
                    <a:pt x="54210" y="43348"/>
                  </a:cubicBezTo>
                  <a:cubicBezTo>
                    <a:pt x="59999" y="43348"/>
                    <a:pt x="62631" y="47577"/>
                    <a:pt x="62631" y="52334"/>
                  </a:cubicBezTo>
                  <a:cubicBezTo>
                    <a:pt x="62631" y="58149"/>
                    <a:pt x="58947" y="66079"/>
                    <a:pt x="57368" y="74008"/>
                  </a:cubicBezTo>
                  <a:cubicBezTo>
                    <a:pt x="55789" y="80352"/>
                    <a:pt x="60526" y="85638"/>
                    <a:pt x="66842" y="85638"/>
                  </a:cubicBezTo>
                  <a:cubicBezTo>
                    <a:pt x="77894" y="85638"/>
                    <a:pt x="85789" y="70837"/>
                    <a:pt x="85789" y="53392"/>
                  </a:cubicBezTo>
                  <a:cubicBezTo>
                    <a:pt x="85789" y="40176"/>
                    <a:pt x="76842" y="30132"/>
                    <a:pt x="60526" y="30132"/>
                  </a:cubicBezTo>
                  <a:cubicBezTo>
                    <a:pt x="42631" y="30132"/>
                    <a:pt x="31052" y="43876"/>
                    <a:pt x="31052" y="59207"/>
                  </a:cubicBezTo>
                  <a:cubicBezTo>
                    <a:pt x="31052" y="64493"/>
                    <a:pt x="32631" y="68193"/>
                    <a:pt x="35263" y="70837"/>
                  </a:cubicBezTo>
                  <a:cubicBezTo>
                    <a:pt x="36315" y="72422"/>
                    <a:pt x="36315" y="72951"/>
                    <a:pt x="35789" y="74537"/>
                  </a:cubicBezTo>
                  <a:cubicBezTo>
                    <a:pt x="35789" y="75594"/>
                    <a:pt x="35263" y="78237"/>
                    <a:pt x="34736" y="79295"/>
                  </a:cubicBezTo>
                  <a:cubicBezTo>
                    <a:pt x="34210" y="80881"/>
                    <a:pt x="33157" y="81409"/>
                    <a:pt x="31578" y="80881"/>
                  </a:cubicBezTo>
                  <a:cubicBezTo>
                    <a:pt x="23157" y="77180"/>
                    <a:pt x="19473" y="68193"/>
                    <a:pt x="19473" y="57621"/>
                  </a:cubicBezTo>
                  <a:cubicBezTo>
                    <a:pt x="19473" y="40704"/>
                    <a:pt x="33684" y="20088"/>
                    <a:pt x="62105" y="20088"/>
                  </a:cubicBezTo>
                  <a:cubicBezTo>
                    <a:pt x="85263" y="20088"/>
                    <a:pt x="100526" y="37004"/>
                    <a:pt x="100526" y="54449"/>
                  </a:cubicBezTo>
                  <a:cubicBezTo>
                    <a:pt x="100526" y="78237"/>
                    <a:pt x="87368" y="95682"/>
                    <a:pt x="67894" y="95682"/>
                  </a:cubicBezTo>
                  <a:cubicBezTo>
                    <a:pt x="61578" y="95682"/>
                    <a:pt x="55263" y="92511"/>
                    <a:pt x="53157" y="88281"/>
                  </a:cubicBezTo>
                  <a:cubicBezTo>
                    <a:pt x="53157" y="88281"/>
                    <a:pt x="49999" y="102026"/>
                    <a:pt x="48947" y="104669"/>
                  </a:cubicBezTo>
                  <a:cubicBezTo>
                    <a:pt x="47894" y="109427"/>
                    <a:pt x="45263" y="114185"/>
                    <a:pt x="43157" y="117885"/>
                  </a:cubicBezTo>
                  <a:cubicBezTo>
                    <a:pt x="48421" y="119471"/>
                    <a:pt x="54210" y="120000"/>
                    <a:pt x="59999" y="120000"/>
                  </a:cubicBezTo>
                  <a:cubicBezTo>
                    <a:pt x="93157" y="120000"/>
                    <a:pt x="119999" y="93039"/>
                    <a:pt x="119999" y="60264"/>
                  </a:cubicBezTo>
                  <a:cubicBezTo>
                    <a:pt x="119999" y="26960"/>
                    <a:pt x="93157" y="0"/>
                    <a:pt x="59999" y="0"/>
                  </a:cubicBezTo>
                  <a:close/>
                </a:path>
              </a:pathLst>
            </a:custGeom>
            <a:solidFill>
              <a:schemeClr val="accent1"/>
            </a:solidFill>
            <a:ln>
              <a:noFill/>
            </a:ln>
            <a:effectLst>
              <a:outerShdw blurRad="63500" algn="ctr" rotWithShape="0">
                <a:prstClr val="black">
                  <a:alpha val="40000"/>
                </a:prstClr>
              </a:outerShdw>
            </a:effectLst>
          </p:spPr>
          <p:txBody>
            <a:bodyPr lIns="68560" tIns="34275" rIns="68560" bIns="34275" anchor="t"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grpSp>
          <p:nvGrpSpPr>
            <p:cNvPr id="40" name="ghfgh"/>
            <p:cNvGrpSpPr/>
            <p:nvPr/>
          </p:nvGrpSpPr>
          <p:grpSpPr>
            <a:xfrm>
              <a:off x="1375958" y="4808658"/>
              <a:ext cx="1809545" cy="1361968"/>
              <a:chOff x="15267970" y="9715995"/>
              <a:chExt cx="3620504" cy="2723935"/>
            </a:xfrm>
          </p:grpSpPr>
          <p:sp>
            <p:nvSpPr>
              <p:cNvPr id="44" name="Shape 828"/>
              <p:cNvSpPr/>
              <p:nvPr/>
            </p:nvSpPr>
            <p:spPr>
              <a:xfrm>
                <a:off x="15431910" y="11790528"/>
                <a:ext cx="2832406" cy="564524"/>
              </a:xfrm>
              <a:custGeom>
                <a:avLst/>
                <a:gdLst/>
                <a:ahLst/>
                <a:cxnLst/>
                <a:rect l="0" t="0" r="0" b="0"/>
                <a:pathLst>
                  <a:path w="120000" h="120000" extrusionOk="0">
                    <a:moveTo>
                      <a:pt x="60056" y="0"/>
                    </a:moveTo>
                    <a:lnTo>
                      <a:pt x="0" y="59620"/>
                    </a:lnTo>
                    <a:lnTo>
                      <a:pt x="60056" y="119905"/>
                    </a:lnTo>
                    <a:lnTo>
                      <a:pt x="119981" y="59620"/>
                    </a:lnTo>
                    <a:lnTo>
                      <a:pt x="60056" y="0"/>
                    </a:lnTo>
                  </a:path>
                </a:pathLst>
              </a:custGeom>
              <a:solidFill>
                <a:srgbClr val="A68C5D"/>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45" name="Shape 829"/>
              <p:cNvSpPr/>
              <p:nvPr/>
            </p:nvSpPr>
            <p:spPr>
              <a:xfrm>
                <a:off x="16850089" y="9915356"/>
                <a:ext cx="1414227" cy="2524575"/>
              </a:xfrm>
              <a:custGeom>
                <a:avLst/>
                <a:gdLst/>
                <a:ahLst/>
                <a:cxnLst/>
                <a:rect l="0" t="0" r="0" b="0"/>
                <a:pathLst>
                  <a:path w="120000" h="120000" extrusionOk="0">
                    <a:moveTo>
                      <a:pt x="119962" y="0"/>
                    </a:moveTo>
                    <a:lnTo>
                      <a:pt x="119962" y="102501"/>
                    </a:lnTo>
                    <a:lnTo>
                      <a:pt x="0" y="119978"/>
                    </a:lnTo>
                    <a:lnTo>
                      <a:pt x="0" y="9440"/>
                    </a:lnTo>
                    <a:lnTo>
                      <a:pt x="119962" y="0"/>
                    </a:lnTo>
                  </a:path>
                </a:pathLst>
              </a:custGeom>
              <a:solidFill>
                <a:srgbClr val="AF9374"/>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46" name="Shape 830"/>
              <p:cNvSpPr/>
              <p:nvPr/>
            </p:nvSpPr>
            <p:spPr>
              <a:xfrm>
                <a:off x="16850089" y="9715995"/>
                <a:ext cx="1414227" cy="396746"/>
              </a:xfrm>
              <a:custGeom>
                <a:avLst/>
                <a:gdLst/>
                <a:ahLst/>
                <a:cxnLst/>
                <a:rect l="0" t="0" r="0" b="0"/>
                <a:pathLst>
                  <a:path w="120000" h="120000" extrusionOk="0">
                    <a:moveTo>
                      <a:pt x="0" y="0"/>
                    </a:moveTo>
                    <a:lnTo>
                      <a:pt x="119962" y="59932"/>
                    </a:lnTo>
                    <a:lnTo>
                      <a:pt x="0" y="119865"/>
                    </a:lnTo>
                    <a:lnTo>
                      <a:pt x="0" y="0"/>
                    </a:lnTo>
                  </a:path>
                </a:pathLst>
              </a:custGeom>
              <a:solidFill>
                <a:srgbClr val="6C543C"/>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47" name="Shape 831"/>
              <p:cNvSpPr/>
              <p:nvPr/>
            </p:nvSpPr>
            <p:spPr>
              <a:xfrm>
                <a:off x="15431910" y="9715995"/>
                <a:ext cx="1416204" cy="396746"/>
              </a:xfrm>
              <a:custGeom>
                <a:avLst/>
                <a:gdLst/>
                <a:ahLst/>
                <a:cxnLst/>
                <a:rect l="0" t="0" r="0" b="0"/>
                <a:pathLst>
                  <a:path w="120000" h="120000" extrusionOk="0">
                    <a:moveTo>
                      <a:pt x="0" y="59932"/>
                    </a:moveTo>
                    <a:lnTo>
                      <a:pt x="119962" y="0"/>
                    </a:lnTo>
                    <a:lnTo>
                      <a:pt x="119962" y="119865"/>
                    </a:lnTo>
                    <a:lnTo>
                      <a:pt x="0" y="59932"/>
                    </a:lnTo>
                  </a:path>
                </a:pathLst>
              </a:custGeom>
              <a:solidFill>
                <a:srgbClr val="A68C5D"/>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48" name="Shape 832"/>
              <p:cNvSpPr/>
              <p:nvPr/>
            </p:nvSpPr>
            <p:spPr>
              <a:xfrm>
                <a:off x="16850089" y="10041682"/>
                <a:ext cx="1414227" cy="982984"/>
              </a:xfrm>
              <a:custGeom>
                <a:avLst/>
                <a:gdLst/>
                <a:ahLst/>
                <a:cxnLst/>
                <a:rect l="0" t="0" r="0" b="0"/>
                <a:pathLst>
                  <a:path w="120000" h="120000" extrusionOk="0">
                    <a:moveTo>
                      <a:pt x="119962" y="0"/>
                    </a:moveTo>
                    <a:lnTo>
                      <a:pt x="0" y="8672"/>
                    </a:lnTo>
                    <a:lnTo>
                      <a:pt x="52291" y="119945"/>
                    </a:lnTo>
                    <a:lnTo>
                      <a:pt x="119962" y="96436"/>
                    </a:lnTo>
                    <a:lnTo>
                      <a:pt x="119962" y="0"/>
                    </a:lnTo>
                  </a:path>
                </a:pathLst>
              </a:custGeom>
              <a:solidFill>
                <a:srgbClr val="6C543C"/>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49" name="Shape 833"/>
              <p:cNvSpPr/>
              <p:nvPr/>
            </p:nvSpPr>
            <p:spPr>
              <a:xfrm>
                <a:off x="16850089" y="9915356"/>
                <a:ext cx="2038386" cy="961273"/>
              </a:xfrm>
              <a:custGeom>
                <a:avLst/>
                <a:gdLst/>
                <a:ahLst/>
                <a:cxnLst/>
                <a:rect l="0" t="0" r="0" b="0"/>
                <a:pathLst>
                  <a:path w="120000" h="120000" extrusionOk="0">
                    <a:moveTo>
                      <a:pt x="0" y="24746"/>
                    </a:moveTo>
                    <a:lnTo>
                      <a:pt x="44976" y="119944"/>
                    </a:lnTo>
                    <a:lnTo>
                      <a:pt x="119973" y="77919"/>
                    </a:lnTo>
                    <a:lnTo>
                      <a:pt x="83186" y="0"/>
                    </a:lnTo>
                    <a:lnTo>
                      <a:pt x="0" y="24746"/>
                    </a:lnTo>
                  </a:path>
                </a:pathLst>
              </a:custGeom>
              <a:solidFill>
                <a:srgbClr val="BFA27E"/>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50" name="Shape 834"/>
              <p:cNvSpPr/>
              <p:nvPr/>
            </p:nvSpPr>
            <p:spPr>
              <a:xfrm>
                <a:off x="15267970" y="9915356"/>
                <a:ext cx="161965" cy="805337"/>
              </a:xfrm>
              <a:custGeom>
                <a:avLst/>
                <a:gdLst/>
                <a:ahLst/>
                <a:cxnLst/>
                <a:rect l="0" t="0" r="0" b="0"/>
                <a:pathLst>
                  <a:path w="120000" h="120000" extrusionOk="0">
                    <a:moveTo>
                      <a:pt x="119671" y="0"/>
                    </a:moveTo>
                    <a:lnTo>
                      <a:pt x="119671" y="0"/>
                    </a:lnTo>
                    <a:cubicBezTo>
                      <a:pt x="100273" y="465"/>
                      <a:pt x="0" y="119933"/>
                      <a:pt x="0" y="119933"/>
                    </a:cubicBezTo>
                    <a:cubicBezTo>
                      <a:pt x="119671" y="119933"/>
                      <a:pt x="119671" y="119933"/>
                      <a:pt x="119671" y="119933"/>
                    </a:cubicBezTo>
                    <a:lnTo>
                      <a:pt x="119671" y="0"/>
                    </a:lnTo>
                  </a:path>
                </a:pathLst>
              </a:custGeom>
              <a:solidFill>
                <a:srgbClr val="A68C5D"/>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51" name="Shape 835"/>
              <p:cNvSpPr/>
              <p:nvPr/>
            </p:nvSpPr>
            <p:spPr>
              <a:xfrm>
                <a:off x="15431910" y="9915356"/>
                <a:ext cx="1416204" cy="2524575"/>
              </a:xfrm>
              <a:custGeom>
                <a:avLst/>
                <a:gdLst/>
                <a:ahLst/>
                <a:cxnLst/>
                <a:rect l="0" t="0" r="0" b="0"/>
                <a:pathLst>
                  <a:path w="120000" h="120000" extrusionOk="0">
                    <a:moveTo>
                      <a:pt x="119962" y="9440"/>
                    </a:moveTo>
                    <a:lnTo>
                      <a:pt x="119962" y="119978"/>
                    </a:lnTo>
                    <a:lnTo>
                      <a:pt x="0" y="102501"/>
                    </a:lnTo>
                    <a:lnTo>
                      <a:pt x="0" y="0"/>
                    </a:lnTo>
                    <a:lnTo>
                      <a:pt x="119962" y="9440"/>
                    </a:lnTo>
                  </a:path>
                </a:pathLst>
              </a:custGeom>
              <a:solidFill>
                <a:srgbClr val="745B3F"/>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grpSp>
        <p:grpSp>
          <p:nvGrpSpPr>
            <p:cNvPr id="41" name="ghfgh"/>
            <p:cNvGrpSpPr/>
            <p:nvPr/>
          </p:nvGrpSpPr>
          <p:grpSpPr>
            <a:xfrm>
              <a:off x="2514204" y="4707991"/>
              <a:ext cx="344534" cy="248708"/>
              <a:chOff x="14911401" y="9627338"/>
              <a:chExt cx="735347" cy="530615"/>
            </a:xfrm>
          </p:grpSpPr>
          <p:sp>
            <p:nvSpPr>
              <p:cNvPr id="42" name="Shape 837"/>
              <p:cNvSpPr/>
              <p:nvPr/>
            </p:nvSpPr>
            <p:spPr>
              <a:xfrm>
                <a:off x="14911401" y="9627338"/>
                <a:ext cx="735347" cy="530615"/>
              </a:xfrm>
              <a:custGeom>
                <a:avLst/>
                <a:gdLst/>
                <a:ahLst/>
                <a:cxnLst/>
                <a:rect l="0" t="0" r="0" b="0"/>
                <a:pathLst>
                  <a:path w="120000" h="120000" extrusionOk="0">
                    <a:moveTo>
                      <a:pt x="118911" y="97809"/>
                    </a:moveTo>
                    <a:lnTo>
                      <a:pt x="118911" y="97809"/>
                    </a:lnTo>
                    <a:cubicBezTo>
                      <a:pt x="119922" y="92746"/>
                      <a:pt x="119922" y="87791"/>
                      <a:pt x="119922" y="83482"/>
                    </a:cubicBezTo>
                    <a:cubicBezTo>
                      <a:pt x="119922" y="37163"/>
                      <a:pt x="93186" y="0"/>
                      <a:pt x="59689" y="0"/>
                    </a:cubicBezTo>
                    <a:cubicBezTo>
                      <a:pt x="26813" y="0"/>
                      <a:pt x="0" y="37163"/>
                      <a:pt x="0" y="83482"/>
                    </a:cubicBezTo>
                    <a:cubicBezTo>
                      <a:pt x="0" y="96301"/>
                      <a:pt x="2098" y="108473"/>
                      <a:pt x="5673" y="119892"/>
                    </a:cubicBezTo>
                    <a:lnTo>
                      <a:pt x="118911" y="97809"/>
                    </a:lnTo>
                  </a:path>
                </a:pathLst>
              </a:custGeom>
              <a:solidFill>
                <a:schemeClr val="accent1"/>
              </a:solidFill>
              <a:ln>
                <a:noFill/>
              </a:ln>
              <a:effectLst>
                <a:outerShdw blurRad="63500" algn="ctr" rotWithShape="0">
                  <a:prstClr val="black">
                    <a:alpha val="40000"/>
                  </a:prstClr>
                </a:outerShdw>
              </a:effectLst>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43" name="Shape 838"/>
              <p:cNvSpPr/>
              <p:nvPr/>
            </p:nvSpPr>
            <p:spPr>
              <a:xfrm>
                <a:off x="15090498" y="9808420"/>
                <a:ext cx="379263" cy="307420"/>
              </a:xfrm>
              <a:custGeom>
                <a:avLst/>
                <a:gdLst/>
                <a:ahLst/>
                <a:cxnLst/>
                <a:rect l="0" t="0" r="0" b="0"/>
                <a:pathLst>
                  <a:path w="120000" h="120000" extrusionOk="0">
                    <a:moveTo>
                      <a:pt x="119849" y="14584"/>
                    </a:moveTo>
                    <a:lnTo>
                      <a:pt x="119849" y="14584"/>
                    </a:lnTo>
                    <a:cubicBezTo>
                      <a:pt x="115778" y="16984"/>
                      <a:pt x="110804" y="18276"/>
                      <a:pt x="105829" y="19569"/>
                    </a:cubicBezTo>
                    <a:cubicBezTo>
                      <a:pt x="110804" y="15876"/>
                      <a:pt x="114874" y="9784"/>
                      <a:pt x="116834" y="2400"/>
                    </a:cubicBezTo>
                    <a:cubicBezTo>
                      <a:pt x="111859" y="6092"/>
                      <a:pt x="106884" y="8492"/>
                      <a:pt x="100854" y="9784"/>
                    </a:cubicBezTo>
                    <a:cubicBezTo>
                      <a:pt x="96783" y="3692"/>
                      <a:pt x="90904" y="0"/>
                      <a:pt x="82914" y="0"/>
                    </a:cubicBezTo>
                    <a:cubicBezTo>
                      <a:pt x="69949" y="0"/>
                      <a:pt x="58944" y="14584"/>
                      <a:pt x="58944" y="30461"/>
                    </a:cubicBezTo>
                    <a:cubicBezTo>
                      <a:pt x="58944" y="32861"/>
                      <a:pt x="58944" y="35446"/>
                      <a:pt x="58944" y="37846"/>
                    </a:cubicBezTo>
                    <a:cubicBezTo>
                      <a:pt x="38894" y="36553"/>
                      <a:pt x="20954" y="24369"/>
                      <a:pt x="9045" y="6092"/>
                    </a:cubicBezTo>
                    <a:cubicBezTo>
                      <a:pt x="6934" y="10892"/>
                      <a:pt x="4974" y="15876"/>
                      <a:pt x="4974" y="20676"/>
                    </a:cubicBezTo>
                    <a:cubicBezTo>
                      <a:pt x="4974" y="31753"/>
                      <a:pt x="9949" y="40246"/>
                      <a:pt x="15979" y="46338"/>
                    </a:cubicBezTo>
                    <a:cubicBezTo>
                      <a:pt x="12060" y="46338"/>
                      <a:pt x="7989" y="45230"/>
                      <a:pt x="4974" y="42646"/>
                    </a:cubicBezTo>
                    <a:lnTo>
                      <a:pt x="4974" y="42646"/>
                    </a:lnTo>
                    <a:cubicBezTo>
                      <a:pt x="4974" y="57415"/>
                      <a:pt x="14020" y="69600"/>
                      <a:pt x="25025" y="72000"/>
                    </a:cubicBezTo>
                    <a:cubicBezTo>
                      <a:pt x="22914" y="73292"/>
                      <a:pt x="20954" y="73292"/>
                      <a:pt x="17939" y="73292"/>
                    </a:cubicBezTo>
                    <a:cubicBezTo>
                      <a:pt x="17035" y="73292"/>
                      <a:pt x="14924" y="73292"/>
                      <a:pt x="14020" y="73292"/>
                    </a:cubicBezTo>
                    <a:cubicBezTo>
                      <a:pt x="17035" y="84369"/>
                      <a:pt x="25929" y="94153"/>
                      <a:pt x="36934" y="94153"/>
                    </a:cubicBezTo>
                    <a:cubicBezTo>
                      <a:pt x="28040" y="101353"/>
                      <a:pt x="17939" y="106338"/>
                      <a:pt x="6030" y="106338"/>
                    </a:cubicBezTo>
                    <a:cubicBezTo>
                      <a:pt x="4070" y="106338"/>
                      <a:pt x="1959" y="106338"/>
                      <a:pt x="0" y="106338"/>
                    </a:cubicBezTo>
                    <a:cubicBezTo>
                      <a:pt x="11005" y="114830"/>
                      <a:pt x="23969" y="119815"/>
                      <a:pt x="37989" y="119815"/>
                    </a:cubicBezTo>
                    <a:cubicBezTo>
                      <a:pt x="82914" y="119815"/>
                      <a:pt x="107788" y="74584"/>
                      <a:pt x="107788" y="34153"/>
                    </a:cubicBezTo>
                    <a:cubicBezTo>
                      <a:pt x="107788" y="30461"/>
                      <a:pt x="107788" y="30461"/>
                      <a:pt x="107788" y="30461"/>
                    </a:cubicBezTo>
                    <a:cubicBezTo>
                      <a:pt x="112763" y="25661"/>
                      <a:pt x="116834" y="20676"/>
                      <a:pt x="119849" y="14584"/>
                    </a:cubicBezTo>
                    <a:close/>
                    <a:moveTo>
                      <a:pt x="119849" y="14584"/>
                    </a:moveTo>
                    <a:lnTo>
                      <a:pt x="119849" y="14584"/>
                    </a:lnTo>
                    <a:close/>
                  </a:path>
                </a:pathLst>
              </a:custGeom>
              <a:solidFill>
                <a:schemeClr val="lt1"/>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grpSp>
      </p:grpSp>
      <p:sp>
        <p:nvSpPr>
          <p:cNvPr id="2" name="Text Box 1"/>
          <p:cNvSpPr txBox="1"/>
          <p:nvPr/>
        </p:nvSpPr>
        <p:spPr>
          <a:xfrm>
            <a:off x="3408045" y="1275080"/>
            <a:ext cx="5271135" cy="2861310"/>
          </a:xfrm>
          <a:prstGeom prst="rect">
            <a:avLst/>
          </a:prstGeom>
          <a:noFill/>
        </p:spPr>
        <p:txBody>
          <a:bodyPr wrap="square" rtlCol="0">
            <a:spAutoFit/>
          </a:bodyPr>
          <a:lstStyle/>
          <a:p>
            <a:pPr marL="285750" indent="-285750" algn="just">
              <a:buFont typeface="Wingdings" panose="05000000000000000000" charset="0"/>
              <a:buChar char="ü"/>
            </a:pPr>
            <a:r>
              <a:rPr lang="en-US"/>
              <a:t>The Pothole Detection System is an attempt to provide its users with better knowledge about the routes of their transportation. We postulate that accurate pothole detection is possible. We believe that our experience will help to improve efficiency and reduce time and effort for further experiments using the Android platform. The conventional image processing techniques provide results that are then insignificant. </a:t>
            </a:r>
          </a:p>
        </p:txBody>
      </p:sp>
      <p:sp>
        <p:nvSpPr>
          <p:cNvPr id="83" name="Rounded Rectangle 21"/>
          <p:cNvSpPr/>
          <p:nvPr/>
        </p:nvSpPr>
        <p:spPr>
          <a:xfrm>
            <a:off x="6204371" y="4617039"/>
            <a:ext cx="2945839" cy="95677"/>
          </a:xfrm>
          <a:prstGeom prst="roundRect">
            <a:avLst/>
          </a:prstGeom>
          <a:solidFill>
            <a:schemeClr val="accent1"/>
          </a:solidFill>
          <a:ln>
            <a:noFill/>
          </a:ln>
          <a:effectLst>
            <a:outerShdw blurRad="63500" algn="ctr" rotWithShape="0">
              <a:prstClr val="black">
                <a:alpha val="40000"/>
              </a:prstClr>
            </a:outerShdw>
          </a:effectLst>
        </p:spPr>
        <p:txBody>
          <a:bodyPr rtlCol="0" anchor="ctr"/>
          <a:lstStyle/>
          <a:p>
            <a:pPr algn="ctr"/>
            <a:endParaRPr lang="en-US" sz="2700">
              <a:solidFill>
                <a:schemeClr val="bg1"/>
              </a:solidFill>
              <a:latin typeface="方正粗谭黑简体" panose="02000000000000000000" pitchFamily="2" charset="-122"/>
              <a:ea typeface="方正粗谭黑简体" panose="02000000000000000000" pitchFamily="2" charset="-122"/>
              <a:sym typeface="Arial" panose="020B0604020202020204" pitchFamily="34" charset="0"/>
            </a:endParaRPr>
          </a:p>
        </p:txBody>
      </p:sp>
    </p:spTree>
    <p:custDataLst>
      <p:tags r:id="rId1"/>
    </p:custDataLst>
  </p:cSld>
  <p:clrMapOvr>
    <a:masterClrMapping/>
  </p:clrMapOvr>
  <mc:AlternateContent xmlns:mc="http://schemas.openxmlformats.org/markup-compatibility/2006">
    <mc:Choice xmlns:p14="http://schemas.microsoft.com/office/powerpoint/2010/main" xmlns="" Requires="p14">
      <p:transition spd="med" p14:dur="699" advTm="71000">
        <p:fade/>
      </p:transition>
    </mc:Choice>
    <mc:Fallback>
      <p:transition spd="med" advTm="7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360"/>
                                          </p:val>
                                        </p:tav>
                                        <p:tav tm="100000">
                                          <p:val>
                                            <p:fltVal val="0"/>
                                          </p:val>
                                        </p:tav>
                                      </p:tavLst>
                                    </p:anim>
                                    <p:animEffect transition="in" filter="fade">
                                      <p:cBhvr>
                                        <p:cTn id="10" dur="500"/>
                                        <p:tgtEl>
                                          <p:spTgt spid="9"/>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anim calcmode="lin" valueType="num">
                                      <p:cBhvr>
                                        <p:cTn id="15" dur="500" fill="hold"/>
                                        <p:tgtEl>
                                          <p:spTgt spid="22"/>
                                        </p:tgtEl>
                                        <p:attrNameLst>
                                          <p:attrName>ppt_x</p:attrName>
                                        </p:attrNameLst>
                                      </p:cBhvr>
                                      <p:tavLst>
                                        <p:tav tm="0">
                                          <p:val>
                                            <p:strVal val="#ppt_x"/>
                                          </p:val>
                                        </p:tav>
                                        <p:tav tm="100000">
                                          <p:val>
                                            <p:strVal val="#ppt_x"/>
                                          </p:val>
                                        </p:tav>
                                      </p:tavLst>
                                    </p:anim>
                                    <p:anim calcmode="lin" valueType="num">
                                      <p:cBhvr>
                                        <p:cTn id="16" dur="500" fill="hold"/>
                                        <p:tgtEl>
                                          <p:spTgt spid="22"/>
                                        </p:tgtEl>
                                        <p:attrNameLst>
                                          <p:attrName>ppt_y</p:attrName>
                                        </p:attrNameLst>
                                      </p:cBhvr>
                                      <p:tavLst>
                                        <p:tav tm="0">
                                          <p:val>
                                            <p:strVal val="#ppt_y+.1"/>
                                          </p:val>
                                        </p:tav>
                                        <p:tav tm="100000">
                                          <p:val>
                                            <p:strVal val="#ppt_y"/>
                                          </p:val>
                                        </p:tav>
                                      </p:tavLst>
                                    </p:anim>
                                  </p:childTnLst>
                                </p:cTn>
                              </p:par>
                              <p:par>
                                <p:cTn id="17" presetID="22" presetClass="entr" presetSubtype="8" fill="hold" grpId="0" nodeType="withEffect">
                                  <p:stCondLst>
                                    <p:cond delay="0"/>
                                  </p:stCondLst>
                                  <p:childTnLst>
                                    <p:set>
                                      <p:cBhvr>
                                        <p:cTn id="18" dur="1" fill="hold">
                                          <p:stCondLst>
                                            <p:cond delay="0"/>
                                          </p:stCondLst>
                                        </p:cTn>
                                        <p:tgtEl>
                                          <p:spTgt spid="83"/>
                                        </p:tgtEl>
                                        <p:attrNameLst>
                                          <p:attrName>style.visibility</p:attrName>
                                        </p:attrNameLst>
                                      </p:cBhvr>
                                      <p:to>
                                        <p:strVal val="visible"/>
                                      </p:to>
                                    </p:set>
                                    <p:animEffect transition="in" filter="wipe(left)">
                                      <p:cBhvr>
                                        <p:cTn id="19"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07261" y="1369039"/>
            <a:ext cx="2963466" cy="3787379"/>
            <a:chOff x="4192919" y="1830056"/>
            <a:chExt cx="3951288" cy="5049838"/>
          </a:xfrm>
        </p:grpSpPr>
        <p:sp>
          <p:nvSpPr>
            <p:cNvPr id="7" name="Freeform 5"/>
            <p:cNvSpPr/>
            <p:nvPr/>
          </p:nvSpPr>
          <p:spPr bwMode="auto">
            <a:xfrm>
              <a:off x="4311982" y="2920669"/>
              <a:ext cx="3832225" cy="3959225"/>
            </a:xfrm>
            <a:custGeom>
              <a:avLst/>
              <a:gdLst>
                <a:gd name="T0" fmla="*/ 1298 w 3198"/>
                <a:gd name="T1" fmla="*/ 2774 h 3305"/>
                <a:gd name="T2" fmla="*/ 1038 w 3198"/>
                <a:gd name="T3" fmla="*/ 3274 h 3305"/>
                <a:gd name="T4" fmla="*/ 1770 w 3198"/>
                <a:gd name="T5" fmla="*/ 3274 h 3305"/>
                <a:gd name="T6" fmla="*/ 1687 w 3198"/>
                <a:gd name="T7" fmla="*/ 2152 h 3305"/>
                <a:gd name="T8" fmla="*/ 3198 w 3198"/>
                <a:gd name="T9" fmla="*/ 1775 h 3305"/>
                <a:gd name="T10" fmla="*/ 1650 w 3198"/>
                <a:gd name="T11" fmla="*/ 1942 h 3305"/>
                <a:gd name="T12" fmla="*/ 2364 w 3198"/>
                <a:gd name="T13" fmla="*/ 1249 h 3305"/>
                <a:gd name="T14" fmla="*/ 1566 w 3198"/>
                <a:gd name="T15" fmla="*/ 1735 h 3305"/>
                <a:gd name="T16" fmla="*/ 2101 w 3198"/>
                <a:gd name="T17" fmla="*/ 866 h 3305"/>
                <a:gd name="T18" fmla="*/ 2583 w 3198"/>
                <a:gd name="T19" fmla="*/ 167 h 3305"/>
                <a:gd name="T20" fmla="*/ 2082 w 3198"/>
                <a:gd name="T21" fmla="*/ 798 h 3305"/>
                <a:gd name="T22" fmla="*/ 1665 w 3198"/>
                <a:gd name="T23" fmla="*/ 1064 h 3305"/>
                <a:gd name="T24" fmla="*/ 1832 w 3198"/>
                <a:gd name="T25" fmla="*/ 767 h 3305"/>
                <a:gd name="T26" fmla="*/ 2184 w 3198"/>
                <a:gd name="T27" fmla="*/ 0 h 3305"/>
                <a:gd name="T28" fmla="*/ 1696 w 3198"/>
                <a:gd name="T29" fmla="*/ 829 h 3305"/>
                <a:gd name="T30" fmla="*/ 1431 w 3198"/>
                <a:gd name="T31" fmla="*/ 1407 h 3305"/>
                <a:gd name="T32" fmla="*/ 1276 w 3198"/>
                <a:gd name="T33" fmla="*/ 894 h 3305"/>
                <a:gd name="T34" fmla="*/ 1576 w 3198"/>
                <a:gd name="T35" fmla="*/ 276 h 3305"/>
                <a:gd name="T36" fmla="*/ 1156 w 3198"/>
                <a:gd name="T37" fmla="*/ 656 h 3305"/>
                <a:gd name="T38" fmla="*/ 439 w 3198"/>
                <a:gd name="T39" fmla="*/ 325 h 3305"/>
                <a:gd name="T40" fmla="*/ 1193 w 3198"/>
                <a:gd name="T41" fmla="*/ 1064 h 3305"/>
                <a:gd name="T42" fmla="*/ 1397 w 3198"/>
                <a:gd name="T43" fmla="*/ 1636 h 3305"/>
                <a:gd name="T44" fmla="*/ 1397 w 3198"/>
                <a:gd name="T45" fmla="*/ 1855 h 3305"/>
                <a:gd name="T46" fmla="*/ 816 w 3198"/>
                <a:gd name="T47" fmla="*/ 1351 h 3305"/>
                <a:gd name="T48" fmla="*/ 0 w 3198"/>
                <a:gd name="T49" fmla="*/ 807 h 3305"/>
                <a:gd name="T50" fmla="*/ 683 w 3198"/>
                <a:gd name="T51" fmla="*/ 1398 h 3305"/>
                <a:gd name="T52" fmla="*/ 1072 w 3198"/>
                <a:gd name="T53" fmla="*/ 1889 h 3305"/>
                <a:gd name="T54" fmla="*/ 1298 w 3198"/>
                <a:gd name="T55" fmla="*/ 2774 h 3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98" h="3305">
                  <a:moveTo>
                    <a:pt x="1298" y="2774"/>
                  </a:moveTo>
                  <a:cubicBezTo>
                    <a:pt x="1251" y="3305"/>
                    <a:pt x="1038" y="3274"/>
                    <a:pt x="1038" y="3274"/>
                  </a:cubicBezTo>
                  <a:cubicBezTo>
                    <a:pt x="1770" y="3274"/>
                    <a:pt x="1770" y="3274"/>
                    <a:pt x="1770" y="3274"/>
                  </a:cubicBezTo>
                  <a:cubicBezTo>
                    <a:pt x="1894" y="2783"/>
                    <a:pt x="1600" y="2375"/>
                    <a:pt x="1687" y="2152"/>
                  </a:cubicBezTo>
                  <a:cubicBezTo>
                    <a:pt x="1860" y="1729"/>
                    <a:pt x="2636" y="1608"/>
                    <a:pt x="3198" y="1775"/>
                  </a:cubicBezTo>
                  <a:cubicBezTo>
                    <a:pt x="2704" y="1441"/>
                    <a:pt x="1934" y="1633"/>
                    <a:pt x="1650" y="1942"/>
                  </a:cubicBezTo>
                  <a:cubicBezTo>
                    <a:pt x="1739" y="1317"/>
                    <a:pt x="2364" y="1249"/>
                    <a:pt x="2364" y="1249"/>
                  </a:cubicBezTo>
                  <a:cubicBezTo>
                    <a:pt x="1773" y="1095"/>
                    <a:pt x="1566" y="1735"/>
                    <a:pt x="1566" y="1735"/>
                  </a:cubicBezTo>
                  <a:cubicBezTo>
                    <a:pt x="1526" y="1389"/>
                    <a:pt x="1554" y="1160"/>
                    <a:pt x="2101" y="866"/>
                  </a:cubicBezTo>
                  <a:cubicBezTo>
                    <a:pt x="2676" y="551"/>
                    <a:pt x="2583" y="167"/>
                    <a:pt x="2583" y="167"/>
                  </a:cubicBezTo>
                  <a:cubicBezTo>
                    <a:pt x="2583" y="167"/>
                    <a:pt x="2503" y="671"/>
                    <a:pt x="2082" y="798"/>
                  </a:cubicBezTo>
                  <a:cubicBezTo>
                    <a:pt x="1662" y="925"/>
                    <a:pt x="1665" y="1064"/>
                    <a:pt x="1665" y="1064"/>
                  </a:cubicBezTo>
                  <a:cubicBezTo>
                    <a:pt x="1665" y="1064"/>
                    <a:pt x="1665" y="977"/>
                    <a:pt x="1832" y="767"/>
                  </a:cubicBezTo>
                  <a:cubicBezTo>
                    <a:pt x="2188" y="353"/>
                    <a:pt x="2184" y="0"/>
                    <a:pt x="2184" y="0"/>
                  </a:cubicBezTo>
                  <a:cubicBezTo>
                    <a:pt x="2082" y="359"/>
                    <a:pt x="1974" y="588"/>
                    <a:pt x="1696" y="829"/>
                  </a:cubicBezTo>
                  <a:cubicBezTo>
                    <a:pt x="1418" y="1070"/>
                    <a:pt x="1431" y="1407"/>
                    <a:pt x="1431" y="1407"/>
                  </a:cubicBezTo>
                  <a:cubicBezTo>
                    <a:pt x="1431" y="1407"/>
                    <a:pt x="1341" y="1373"/>
                    <a:pt x="1276" y="894"/>
                  </a:cubicBezTo>
                  <a:cubicBezTo>
                    <a:pt x="1220" y="412"/>
                    <a:pt x="1576" y="276"/>
                    <a:pt x="1576" y="276"/>
                  </a:cubicBezTo>
                  <a:cubicBezTo>
                    <a:pt x="1233" y="303"/>
                    <a:pt x="1156" y="656"/>
                    <a:pt x="1156" y="656"/>
                  </a:cubicBezTo>
                  <a:cubicBezTo>
                    <a:pt x="893" y="282"/>
                    <a:pt x="439" y="325"/>
                    <a:pt x="439" y="325"/>
                  </a:cubicBezTo>
                  <a:cubicBezTo>
                    <a:pt x="958" y="362"/>
                    <a:pt x="1180" y="724"/>
                    <a:pt x="1193" y="1064"/>
                  </a:cubicBezTo>
                  <a:cubicBezTo>
                    <a:pt x="1205" y="1404"/>
                    <a:pt x="1397" y="1636"/>
                    <a:pt x="1397" y="1636"/>
                  </a:cubicBezTo>
                  <a:cubicBezTo>
                    <a:pt x="1397" y="1855"/>
                    <a:pt x="1397" y="1855"/>
                    <a:pt x="1397" y="1855"/>
                  </a:cubicBezTo>
                  <a:cubicBezTo>
                    <a:pt x="1397" y="1855"/>
                    <a:pt x="1084" y="1858"/>
                    <a:pt x="816" y="1351"/>
                  </a:cubicBezTo>
                  <a:cubicBezTo>
                    <a:pt x="516" y="702"/>
                    <a:pt x="0" y="807"/>
                    <a:pt x="0" y="807"/>
                  </a:cubicBezTo>
                  <a:cubicBezTo>
                    <a:pt x="287" y="835"/>
                    <a:pt x="497" y="925"/>
                    <a:pt x="683" y="1398"/>
                  </a:cubicBezTo>
                  <a:cubicBezTo>
                    <a:pt x="683" y="1398"/>
                    <a:pt x="816" y="1688"/>
                    <a:pt x="1072" y="1889"/>
                  </a:cubicBezTo>
                  <a:cubicBezTo>
                    <a:pt x="1424" y="2161"/>
                    <a:pt x="1298" y="2774"/>
                    <a:pt x="1298" y="2774"/>
                  </a:cubicBezTo>
                  <a:close/>
                </a:path>
              </a:pathLst>
            </a:custGeom>
            <a:solidFill>
              <a:schemeClr val="accent1"/>
            </a:solidFill>
            <a:ln>
              <a:noFill/>
            </a:ln>
            <a:effectLst>
              <a:outerShdw blurRad="63500" algn="ctr" rotWithShape="0">
                <a:prstClr val="black">
                  <a:alpha val="40000"/>
                </a:prstClr>
              </a:outerShdw>
            </a:effectLst>
          </p:spPr>
          <p:txBody>
            <a:bodyPr anchor="ctr"/>
            <a:lstStyle/>
            <a:p>
              <a:pPr algn="ctr"/>
              <a:endParaRPr lang="zh-CN" altLang="en-US" sz="1350">
                <a:solidFill>
                  <a:srgbClr val="FFFFFF"/>
                </a:solidFill>
                <a:latin typeface="Calibri" panose="020F0502020204030204" pitchFamily="34" charset="0"/>
                <a:cs typeface="+mn-ea"/>
              </a:endParaRPr>
            </a:p>
          </p:txBody>
        </p:sp>
        <p:sp>
          <p:nvSpPr>
            <p:cNvPr id="8" name="Oval 6"/>
            <p:cNvSpPr>
              <a:spLocks noChangeArrowheads="1"/>
            </p:cNvSpPr>
            <p:nvPr/>
          </p:nvSpPr>
          <p:spPr bwMode="auto">
            <a:xfrm>
              <a:off x="4531057" y="2669844"/>
              <a:ext cx="625475" cy="623888"/>
            </a:xfrm>
            <a:prstGeom prst="ellipse">
              <a:avLst/>
            </a:prstGeom>
            <a:solidFill>
              <a:schemeClr val="accent1"/>
            </a:solidFill>
            <a:ln>
              <a:noFill/>
            </a:ln>
            <a:effectLst>
              <a:outerShdw blurRad="63500" algn="ctr" rotWithShape="0">
                <a:prstClr val="black">
                  <a:alpha val="40000"/>
                </a:prstClr>
              </a:outerShdw>
            </a:effectLst>
          </p:spPr>
          <p:txBody>
            <a:bodyPr anchor="ctr"/>
            <a:lstStyle/>
            <a:p>
              <a:pPr algn="ctr"/>
              <a:endParaRPr lang="zh-CN" altLang="en-US" sz="1350">
                <a:solidFill>
                  <a:srgbClr val="FFFFFF"/>
                </a:solidFill>
                <a:latin typeface="Calibri" panose="020F0502020204030204" pitchFamily="34" charset="0"/>
                <a:cs typeface="+mn-ea"/>
              </a:endParaRPr>
            </a:p>
          </p:txBody>
        </p:sp>
        <p:sp>
          <p:nvSpPr>
            <p:cNvPr id="13" name="Oval 7"/>
            <p:cNvSpPr>
              <a:spLocks noChangeArrowheads="1"/>
            </p:cNvSpPr>
            <p:nvPr/>
          </p:nvSpPr>
          <p:spPr bwMode="auto">
            <a:xfrm>
              <a:off x="7645732" y="3247694"/>
              <a:ext cx="392113" cy="393700"/>
            </a:xfrm>
            <a:prstGeom prst="ellipse">
              <a:avLst/>
            </a:prstGeom>
            <a:solidFill>
              <a:schemeClr val="accent1"/>
            </a:solidFill>
            <a:ln>
              <a:noFill/>
            </a:ln>
            <a:effectLst>
              <a:outerShdw blurRad="63500" algn="ctr" rotWithShape="0">
                <a:prstClr val="black">
                  <a:alpha val="40000"/>
                </a:prstClr>
              </a:outerShdw>
            </a:effectLst>
          </p:spPr>
          <p:txBody>
            <a:bodyPr anchor="ctr"/>
            <a:lstStyle/>
            <a:p>
              <a:pPr algn="ctr"/>
              <a:endParaRPr lang="zh-CN" altLang="en-US" sz="1350">
                <a:solidFill>
                  <a:srgbClr val="FFFFFF"/>
                </a:solidFill>
                <a:latin typeface="Calibri" panose="020F0502020204030204" pitchFamily="34" charset="0"/>
                <a:cs typeface="+mn-ea"/>
              </a:endParaRPr>
            </a:p>
          </p:txBody>
        </p:sp>
        <p:sp>
          <p:nvSpPr>
            <p:cNvPr id="14" name="Oval 8"/>
            <p:cNvSpPr>
              <a:spLocks noChangeArrowheads="1"/>
            </p:cNvSpPr>
            <p:nvPr/>
          </p:nvSpPr>
          <p:spPr bwMode="auto">
            <a:xfrm>
              <a:off x="7385382" y="5076494"/>
              <a:ext cx="733425" cy="730250"/>
            </a:xfrm>
            <a:prstGeom prst="ellipse">
              <a:avLst/>
            </a:prstGeom>
            <a:solidFill>
              <a:schemeClr val="accent1"/>
            </a:solidFill>
            <a:ln>
              <a:noFill/>
            </a:ln>
            <a:effectLst>
              <a:outerShdw blurRad="63500" algn="ctr" rotWithShape="0">
                <a:prstClr val="black">
                  <a:alpha val="40000"/>
                </a:prstClr>
              </a:outerShdw>
            </a:effectLst>
          </p:spPr>
          <p:txBody>
            <a:bodyPr anchor="ctr"/>
            <a:lstStyle/>
            <a:p>
              <a:pPr algn="ctr"/>
              <a:endParaRPr lang="zh-CN" altLang="en-US" sz="1350">
                <a:solidFill>
                  <a:srgbClr val="FFFFFF"/>
                </a:solidFill>
                <a:latin typeface="Calibri" panose="020F0502020204030204" pitchFamily="34" charset="0"/>
                <a:cs typeface="+mn-ea"/>
              </a:endParaRPr>
            </a:p>
          </p:txBody>
        </p:sp>
        <p:sp>
          <p:nvSpPr>
            <p:cNvPr id="15" name="Oval 9"/>
            <p:cNvSpPr>
              <a:spLocks noChangeArrowheads="1"/>
            </p:cNvSpPr>
            <p:nvPr/>
          </p:nvSpPr>
          <p:spPr bwMode="auto">
            <a:xfrm>
              <a:off x="4192919" y="4014456"/>
              <a:ext cx="452438" cy="454025"/>
            </a:xfrm>
            <a:prstGeom prst="ellipse">
              <a:avLst/>
            </a:prstGeom>
            <a:solidFill>
              <a:schemeClr val="accent1"/>
            </a:solidFill>
            <a:ln>
              <a:noFill/>
            </a:ln>
            <a:effectLst>
              <a:outerShdw blurRad="63500" algn="ctr" rotWithShape="0">
                <a:prstClr val="black">
                  <a:alpha val="40000"/>
                </a:prstClr>
              </a:outerShdw>
            </a:effectLst>
          </p:spPr>
          <p:txBody>
            <a:bodyPr anchor="ctr"/>
            <a:lstStyle/>
            <a:p>
              <a:pPr algn="ctr"/>
              <a:endParaRPr lang="zh-CN" altLang="en-US" sz="1350">
                <a:solidFill>
                  <a:srgbClr val="FFFFFF"/>
                </a:solidFill>
                <a:latin typeface="Calibri" panose="020F0502020204030204" pitchFamily="34" charset="0"/>
                <a:cs typeface="+mn-ea"/>
              </a:endParaRPr>
            </a:p>
          </p:txBody>
        </p:sp>
        <p:sp>
          <p:nvSpPr>
            <p:cNvPr id="16" name="Oval 10"/>
            <p:cNvSpPr>
              <a:spLocks noChangeArrowheads="1"/>
            </p:cNvSpPr>
            <p:nvPr/>
          </p:nvSpPr>
          <p:spPr bwMode="auto">
            <a:xfrm>
              <a:off x="6296357" y="1830056"/>
              <a:ext cx="1006475" cy="1008063"/>
            </a:xfrm>
            <a:prstGeom prst="ellipse">
              <a:avLst/>
            </a:prstGeom>
            <a:solidFill>
              <a:schemeClr val="accent1"/>
            </a:solidFill>
            <a:ln>
              <a:noFill/>
            </a:ln>
            <a:effectLst>
              <a:outerShdw blurRad="63500" algn="ctr" rotWithShape="0">
                <a:prstClr val="black">
                  <a:alpha val="40000"/>
                </a:prstClr>
              </a:outerShdw>
            </a:effectLst>
          </p:spPr>
          <p:txBody>
            <a:bodyPr anchor="ctr"/>
            <a:lstStyle/>
            <a:p>
              <a:pPr algn="ctr"/>
              <a:endParaRPr lang="zh-CN" altLang="en-US" sz="1350">
                <a:solidFill>
                  <a:srgbClr val="FFFFFF"/>
                </a:solidFill>
                <a:latin typeface="Calibri" panose="020F0502020204030204" pitchFamily="34" charset="0"/>
                <a:cs typeface="+mn-ea"/>
              </a:endParaRPr>
            </a:p>
          </p:txBody>
        </p:sp>
        <p:sp>
          <p:nvSpPr>
            <p:cNvPr id="17" name="Freeform 11"/>
            <p:cNvSpPr>
              <a:spLocks noEditPoints="1"/>
            </p:cNvSpPr>
            <p:nvPr/>
          </p:nvSpPr>
          <p:spPr bwMode="auto">
            <a:xfrm>
              <a:off x="6531307" y="2066594"/>
              <a:ext cx="573088" cy="534988"/>
            </a:xfrm>
            <a:custGeom>
              <a:avLst/>
              <a:gdLst>
                <a:gd name="T0" fmla="*/ 428 w 478"/>
                <a:gd name="T1" fmla="*/ 255 h 447"/>
                <a:gd name="T2" fmla="*/ 396 w 478"/>
                <a:gd name="T3" fmla="*/ 255 h 447"/>
                <a:gd name="T4" fmla="*/ 329 w 478"/>
                <a:gd name="T5" fmla="*/ 223 h 447"/>
                <a:gd name="T6" fmla="*/ 349 w 478"/>
                <a:gd name="T7" fmla="*/ 159 h 447"/>
                <a:gd name="T8" fmla="*/ 348 w 478"/>
                <a:gd name="T9" fmla="*/ 143 h 447"/>
                <a:gd name="T10" fmla="*/ 381 w 478"/>
                <a:gd name="T11" fmla="*/ 149 h 447"/>
                <a:gd name="T12" fmla="*/ 445 w 478"/>
                <a:gd name="T13" fmla="*/ 127 h 447"/>
                <a:gd name="T14" fmla="*/ 476 w 478"/>
                <a:gd name="T15" fmla="*/ 216 h 447"/>
                <a:gd name="T16" fmla="*/ 428 w 478"/>
                <a:gd name="T17" fmla="*/ 255 h 447"/>
                <a:gd name="T18" fmla="*/ 381 w 478"/>
                <a:gd name="T19" fmla="*/ 127 h 447"/>
                <a:gd name="T20" fmla="*/ 318 w 478"/>
                <a:gd name="T21" fmla="*/ 64 h 447"/>
                <a:gd name="T22" fmla="*/ 381 w 478"/>
                <a:gd name="T23" fmla="*/ 0 h 447"/>
                <a:gd name="T24" fmla="*/ 445 w 478"/>
                <a:gd name="T25" fmla="*/ 64 h 447"/>
                <a:gd name="T26" fmla="*/ 381 w 478"/>
                <a:gd name="T27" fmla="*/ 127 h 447"/>
                <a:gd name="T28" fmla="*/ 238 w 478"/>
                <a:gd name="T29" fmla="*/ 255 h 447"/>
                <a:gd name="T30" fmla="*/ 143 w 478"/>
                <a:gd name="T31" fmla="*/ 159 h 447"/>
                <a:gd name="T32" fmla="*/ 238 w 478"/>
                <a:gd name="T33" fmla="*/ 64 h 447"/>
                <a:gd name="T34" fmla="*/ 334 w 478"/>
                <a:gd name="T35" fmla="*/ 159 h 447"/>
                <a:gd name="T36" fmla="*/ 238 w 478"/>
                <a:gd name="T37" fmla="*/ 255 h 447"/>
                <a:gd name="T38" fmla="*/ 346 w 478"/>
                <a:gd name="T39" fmla="*/ 447 h 447"/>
                <a:gd name="T40" fmla="*/ 130 w 478"/>
                <a:gd name="T41" fmla="*/ 447 h 447"/>
                <a:gd name="T42" fmla="*/ 64 w 478"/>
                <a:gd name="T43" fmla="*/ 382 h 447"/>
                <a:gd name="T44" fmla="*/ 150 w 478"/>
                <a:gd name="T45" fmla="*/ 239 h 447"/>
                <a:gd name="T46" fmla="*/ 238 w 478"/>
                <a:gd name="T47" fmla="*/ 274 h 447"/>
                <a:gd name="T48" fmla="*/ 328 w 478"/>
                <a:gd name="T49" fmla="*/ 239 h 447"/>
                <a:gd name="T50" fmla="*/ 413 w 478"/>
                <a:gd name="T51" fmla="*/ 382 h 447"/>
                <a:gd name="T52" fmla="*/ 346 w 478"/>
                <a:gd name="T53" fmla="*/ 447 h 447"/>
                <a:gd name="T54" fmla="*/ 95 w 478"/>
                <a:gd name="T55" fmla="*/ 127 h 447"/>
                <a:gd name="T56" fmla="*/ 32 w 478"/>
                <a:gd name="T57" fmla="*/ 64 h 447"/>
                <a:gd name="T58" fmla="*/ 95 w 478"/>
                <a:gd name="T59" fmla="*/ 0 h 447"/>
                <a:gd name="T60" fmla="*/ 159 w 478"/>
                <a:gd name="T61" fmla="*/ 64 h 447"/>
                <a:gd name="T62" fmla="*/ 95 w 478"/>
                <a:gd name="T63" fmla="*/ 127 h 447"/>
                <a:gd name="T64" fmla="*/ 81 w 478"/>
                <a:gd name="T65" fmla="*/ 255 h 447"/>
                <a:gd name="T66" fmla="*/ 48 w 478"/>
                <a:gd name="T67" fmla="*/ 255 h 447"/>
                <a:gd name="T68" fmla="*/ 0 w 478"/>
                <a:gd name="T69" fmla="*/ 216 h 447"/>
                <a:gd name="T70" fmla="*/ 31 w 478"/>
                <a:gd name="T71" fmla="*/ 127 h 447"/>
                <a:gd name="T72" fmla="*/ 95 w 478"/>
                <a:gd name="T73" fmla="*/ 149 h 447"/>
                <a:gd name="T74" fmla="*/ 128 w 478"/>
                <a:gd name="T75" fmla="*/ 143 h 447"/>
                <a:gd name="T76" fmla="*/ 127 w 478"/>
                <a:gd name="T77" fmla="*/ 159 h 447"/>
                <a:gd name="T78" fmla="*/ 147 w 478"/>
                <a:gd name="T79" fmla="*/ 223 h 447"/>
                <a:gd name="T80" fmla="*/ 81 w 478"/>
                <a:gd name="T81" fmla="*/ 25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8" h="447">
                  <a:moveTo>
                    <a:pt x="428" y="255"/>
                  </a:moveTo>
                  <a:cubicBezTo>
                    <a:pt x="396" y="255"/>
                    <a:pt x="396" y="255"/>
                    <a:pt x="396" y="255"/>
                  </a:cubicBezTo>
                  <a:cubicBezTo>
                    <a:pt x="378" y="235"/>
                    <a:pt x="356" y="224"/>
                    <a:pt x="329" y="223"/>
                  </a:cubicBezTo>
                  <a:cubicBezTo>
                    <a:pt x="342" y="204"/>
                    <a:pt x="349" y="182"/>
                    <a:pt x="349" y="159"/>
                  </a:cubicBezTo>
                  <a:cubicBezTo>
                    <a:pt x="349" y="154"/>
                    <a:pt x="349" y="149"/>
                    <a:pt x="348" y="143"/>
                  </a:cubicBezTo>
                  <a:cubicBezTo>
                    <a:pt x="358" y="146"/>
                    <a:pt x="370" y="149"/>
                    <a:pt x="381" y="149"/>
                  </a:cubicBezTo>
                  <a:cubicBezTo>
                    <a:pt x="415" y="149"/>
                    <a:pt x="441" y="127"/>
                    <a:pt x="445" y="127"/>
                  </a:cubicBezTo>
                  <a:cubicBezTo>
                    <a:pt x="478" y="127"/>
                    <a:pt x="476" y="196"/>
                    <a:pt x="476" y="216"/>
                  </a:cubicBezTo>
                  <a:cubicBezTo>
                    <a:pt x="476" y="243"/>
                    <a:pt x="453" y="255"/>
                    <a:pt x="428" y="255"/>
                  </a:cubicBezTo>
                  <a:close/>
                  <a:moveTo>
                    <a:pt x="381" y="127"/>
                  </a:moveTo>
                  <a:cubicBezTo>
                    <a:pt x="346" y="127"/>
                    <a:pt x="318" y="99"/>
                    <a:pt x="318" y="64"/>
                  </a:cubicBezTo>
                  <a:cubicBezTo>
                    <a:pt x="318" y="29"/>
                    <a:pt x="346" y="0"/>
                    <a:pt x="381" y="0"/>
                  </a:cubicBezTo>
                  <a:cubicBezTo>
                    <a:pt x="416" y="0"/>
                    <a:pt x="445" y="29"/>
                    <a:pt x="445" y="64"/>
                  </a:cubicBezTo>
                  <a:cubicBezTo>
                    <a:pt x="445" y="99"/>
                    <a:pt x="416" y="127"/>
                    <a:pt x="381" y="127"/>
                  </a:cubicBezTo>
                  <a:close/>
                  <a:moveTo>
                    <a:pt x="238" y="255"/>
                  </a:moveTo>
                  <a:cubicBezTo>
                    <a:pt x="186" y="255"/>
                    <a:pt x="143" y="212"/>
                    <a:pt x="143" y="159"/>
                  </a:cubicBezTo>
                  <a:cubicBezTo>
                    <a:pt x="143" y="107"/>
                    <a:pt x="186" y="64"/>
                    <a:pt x="238" y="64"/>
                  </a:cubicBezTo>
                  <a:cubicBezTo>
                    <a:pt x="291" y="64"/>
                    <a:pt x="334" y="107"/>
                    <a:pt x="334" y="159"/>
                  </a:cubicBezTo>
                  <a:cubicBezTo>
                    <a:pt x="334" y="212"/>
                    <a:pt x="291" y="255"/>
                    <a:pt x="238" y="255"/>
                  </a:cubicBezTo>
                  <a:close/>
                  <a:moveTo>
                    <a:pt x="346" y="447"/>
                  </a:moveTo>
                  <a:cubicBezTo>
                    <a:pt x="130" y="447"/>
                    <a:pt x="130" y="447"/>
                    <a:pt x="130" y="447"/>
                  </a:cubicBezTo>
                  <a:cubicBezTo>
                    <a:pt x="91" y="447"/>
                    <a:pt x="64" y="423"/>
                    <a:pt x="64" y="382"/>
                  </a:cubicBezTo>
                  <a:cubicBezTo>
                    <a:pt x="64" y="326"/>
                    <a:pt x="77" y="239"/>
                    <a:pt x="150" y="239"/>
                  </a:cubicBezTo>
                  <a:cubicBezTo>
                    <a:pt x="158" y="239"/>
                    <a:pt x="188" y="274"/>
                    <a:pt x="238" y="274"/>
                  </a:cubicBezTo>
                  <a:cubicBezTo>
                    <a:pt x="287" y="274"/>
                    <a:pt x="318" y="239"/>
                    <a:pt x="328" y="239"/>
                  </a:cubicBezTo>
                  <a:cubicBezTo>
                    <a:pt x="400" y="239"/>
                    <a:pt x="413" y="326"/>
                    <a:pt x="413" y="382"/>
                  </a:cubicBezTo>
                  <a:cubicBezTo>
                    <a:pt x="413" y="423"/>
                    <a:pt x="387" y="447"/>
                    <a:pt x="346" y="447"/>
                  </a:cubicBezTo>
                  <a:close/>
                  <a:moveTo>
                    <a:pt x="95" y="127"/>
                  </a:moveTo>
                  <a:cubicBezTo>
                    <a:pt x="60" y="127"/>
                    <a:pt x="32" y="99"/>
                    <a:pt x="32" y="64"/>
                  </a:cubicBezTo>
                  <a:cubicBezTo>
                    <a:pt x="32" y="29"/>
                    <a:pt x="60" y="0"/>
                    <a:pt x="95" y="0"/>
                  </a:cubicBezTo>
                  <a:cubicBezTo>
                    <a:pt x="131" y="0"/>
                    <a:pt x="159" y="29"/>
                    <a:pt x="159" y="64"/>
                  </a:cubicBezTo>
                  <a:cubicBezTo>
                    <a:pt x="159" y="99"/>
                    <a:pt x="131" y="127"/>
                    <a:pt x="95" y="127"/>
                  </a:cubicBezTo>
                  <a:close/>
                  <a:moveTo>
                    <a:pt x="81" y="255"/>
                  </a:moveTo>
                  <a:cubicBezTo>
                    <a:pt x="48" y="255"/>
                    <a:pt x="48" y="255"/>
                    <a:pt x="48" y="255"/>
                  </a:cubicBezTo>
                  <a:cubicBezTo>
                    <a:pt x="24" y="255"/>
                    <a:pt x="0" y="243"/>
                    <a:pt x="0" y="216"/>
                  </a:cubicBezTo>
                  <a:cubicBezTo>
                    <a:pt x="0" y="196"/>
                    <a:pt x="0" y="127"/>
                    <a:pt x="31" y="127"/>
                  </a:cubicBezTo>
                  <a:cubicBezTo>
                    <a:pt x="36" y="127"/>
                    <a:pt x="61" y="149"/>
                    <a:pt x="95" y="149"/>
                  </a:cubicBezTo>
                  <a:cubicBezTo>
                    <a:pt x="107" y="149"/>
                    <a:pt x="118" y="146"/>
                    <a:pt x="128" y="143"/>
                  </a:cubicBezTo>
                  <a:cubicBezTo>
                    <a:pt x="128" y="149"/>
                    <a:pt x="127" y="154"/>
                    <a:pt x="127" y="159"/>
                  </a:cubicBezTo>
                  <a:cubicBezTo>
                    <a:pt x="127" y="182"/>
                    <a:pt x="135" y="204"/>
                    <a:pt x="147" y="223"/>
                  </a:cubicBezTo>
                  <a:cubicBezTo>
                    <a:pt x="122" y="224"/>
                    <a:pt x="97" y="235"/>
                    <a:pt x="81" y="25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tx1">
                    <a:lumMod val="85000"/>
                    <a:lumOff val="15000"/>
                  </a:schemeClr>
                </a:solidFill>
                <a:cs typeface="+mn-ea"/>
              </a:endParaRPr>
            </a:p>
          </p:txBody>
        </p:sp>
        <p:sp>
          <p:nvSpPr>
            <p:cNvPr id="18" name="Freeform 12"/>
            <p:cNvSpPr>
              <a:spLocks noEditPoints="1"/>
            </p:cNvSpPr>
            <p:nvPr/>
          </p:nvSpPr>
          <p:spPr bwMode="auto">
            <a:xfrm>
              <a:off x="7540957" y="5174919"/>
              <a:ext cx="412750" cy="412750"/>
            </a:xfrm>
            <a:custGeom>
              <a:avLst/>
              <a:gdLst>
                <a:gd name="T0" fmla="*/ 317 w 344"/>
                <a:gd name="T1" fmla="*/ 260 h 345"/>
                <a:gd name="T2" fmla="*/ 317 w 344"/>
                <a:gd name="T3" fmla="*/ 218 h 345"/>
                <a:gd name="T4" fmla="*/ 254 w 344"/>
                <a:gd name="T5" fmla="*/ 155 h 345"/>
                <a:gd name="T6" fmla="*/ 218 w 344"/>
                <a:gd name="T7" fmla="*/ 155 h 345"/>
                <a:gd name="T8" fmla="*/ 189 w 344"/>
                <a:gd name="T9" fmla="*/ 135 h 345"/>
                <a:gd name="T10" fmla="*/ 189 w 344"/>
                <a:gd name="T11" fmla="*/ 84 h 345"/>
                <a:gd name="T12" fmla="*/ 216 w 344"/>
                <a:gd name="T13" fmla="*/ 44 h 345"/>
                <a:gd name="T14" fmla="*/ 172 w 344"/>
                <a:gd name="T15" fmla="*/ 0 h 345"/>
                <a:gd name="T16" fmla="*/ 128 w 344"/>
                <a:gd name="T17" fmla="*/ 44 h 345"/>
                <a:gd name="T18" fmla="*/ 154 w 344"/>
                <a:gd name="T19" fmla="*/ 84 h 345"/>
                <a:gd name="T20" fmla="*/ 154 w 344"/>
                <a:gd name="T21" fmla="*/ 135 h 345"/>
                <a:gd name="T22" fmla="*/ 126 w 344"/>
                <a:gd name="T23" fmla="*/ 155 h 345"/>
                <a:gd name="T24" fmla="*/ 89 w 344"/>
                <a:gd name="T25" fmla="*/ 155 h 345"/>
                <a:gd name="T26" fmla="*/ 26 w 344"/>
                <a:gd name="T27" fmla="*/ 218 h 345"/>
                <a:gd name="T28" fmla="*/ 26 w 344"/>
                <a:gd name="T29" fmla="*/ 260 h 345"/>
                <a:gd name="T30" fmla="*/ 0 w 344"/>
                <a:gd name="T31" fmla="*/ 301 h 345"/>
                <a:gd name="T32" fmla="*/ 44 w 344"/>
                <a:gd name="T33" fmla="*/ 345 h 345"/>
                <a:gd name="T34" fmla="*/ 88 w 344"/>
                <a:gd name="T35" fmla="*/ 301 h 345"/>
                <a:gd name="T36" fmla="*/ 61 w 344"/>
                <a:gd name="T37" fmla="*/ 260 h 345"/>
                <a:gd name="T38" fmla="*/ 61 w 344"/>
                <a:gd name="T39" fmla="*/ 218 h 345"/>
                <a:gd name="T40" fmla="*/ 89 w 344"/>
                <a:gd name="T41" fmla="*/ 190 h 345"/>
                <a:gd name="T42" fmla="*/ 126 w 344"/>
                <a:gd name="T43" fmla="*/ 190 h 345"/>
                <a:gd name="T44" fmla="*/ 154 w 344"/>
                <a:gd name="T45" fmla="*/ 185 h 345"/>
                <a:gd name="T46" fmla="*/ 154 w 344"/>
                <a:gd name="T47" fmla="*/ 260 h 345"/>
                <a:gd name="T48" fmla="*/ 128 w 344"/>
                <a:gd name="T49" fmla="*/ 301 h 345"/>
                <a:gd name="T50" fmla="*/ 172 w 344"/>
                <a:gd name="T51" fmla="*/ 345 h 345"/>
                <a:gd name="T52" fmla="*/ 216 w 344"/>
                <a:gd name="T53" fmla="*/ 301 h 345"/>
                <a:gd name="T54" fmla="*/ 189 w 344"/>
                <a:gd name="T55" fmla="*/ 260 h 345"/>
                <a:gd name="T56" fmla="*/ 189 w 344"/>
                <a:gd name="T57" fmla="*/ 185 h 345"/>
                <a:gd name="T58" fmla="*/ 218 w 344"/>
                <a:gd name="T59" fmla="*/ 190 h 345"/>
                <a:gd name="T60" fmla="*/ 254 w 344"/>
                <a:gd name="T61" fmla="*/ 190 h 345"/>
                <a:gd name="T62" fmla="*/ 282 w 344"/>
                <a:gd name="T63" fmla="*/ 218 h 345"/>
                <a:gd name="T64" fmla="*/ 282 w 344"/>
                <a:gd name="T65" fmla="*/ 260 h 345"/>
                <a:gd name="T66" fmla="*/ 256 w 344"/>
                <a:gd name="T67" fmla="*/ 301 h 345"/>
                <a:gd name="T68" fmla="*/ 300 w 344"/>
                <a:gd name="T69" fmla="*/ 345 h 345"/>
                <a:gd name="T70" fmla="*/ 344 w 344"/>
                <a:gd name="T71" fmla="*/ 301 h 345"/>
                <a:gd name="T72" fmla="*/ 317 w 344"/>
                <a:gd name="T73" fmla="*/ 260 h 345"/>
                <a:gd name="T74" fmla="*/ 68 w 344"/>
                <a:gd name="T75" fmla="*/ 301 h 345"/>
                <a:gd name="T76" fmla="*/ 44 w 344"/>
                <a:gd name="T77" fmla="*/ 326 h 345"/>
                <a:gd name="T78" fmla="*/ 18 w 344"/>
                <a:gd name="T79" fmla="*/ 301 h 345"/>
                <a:gd name="T80" fmla="*/ 44 w 344"/>
                <a:gd name="T81" fmla="*/ 275 h 345"/>
                <a:gd name="T82" fmla="*/ 68 w 344"/>
                <a:gd name="T83" fmla="*/ 301 h 345"/>
                <a:gd name="T84" fmla="*/ 146 w 344"/>
                <a:gd name="T85" fmla="*/ 44 h 345"/>
                <a:gd name="T86" fmla="*/ 172 w 344"/>
                <a:gd name="T87" fmla="*/ 18 h 345"/>
                <a:gd name="T88" fmla="*/ 196 w 344"/>
                <a:gd name="T89" fmla="*/ 44 h 345"/>
                <a:gd name="T90" fmla="*/ 172 w 344"/>
                <a:gd name="T91" fmla="*/ 69 h 345"/>
                <a:gd name="T92" fmla="*/ 146 w 344"/>
                <a:gd name="T93" fmla="*/ 44 h 345"/>
                <a:gd name="T94" fmla="*/ 196 w 344"/>
                <a:gd name="T95" fmla="*/ 301 h 345"/>
                <a:gd name="T96" fmla="*/ 172 w 344"/>
                <a:gd name="T97" fmla="*/ 326 h 345"/>
                <a:gd name="T98" fmla="*/ 146 w 344"/>
                <a:gd name="T99" fmla="*/ 301 h 345"/>
                <a:gd name="T100" fmla="*/ 172 w 344"/>
                <a:gd name="T101" fmla="*/ 275 h 345"/>
                <a:gd name="T102" fmla="*/ 196 w 344"/>
                <a:gd name="T103" fmla="*/ 301 h 345"/>
                <a:gd name="T104" fmla="*/ 300 w 344"/>
                <a:gd name="T105" fmla="*/ 326 h 345"/>
                <a:gd name="T106" fmla="*/ 274 w 344"/>
                <a:gd name="T107" fmla="*/ 301 h 345"/>
                <a:gd name="T108" fmla="*/ 300 w 344"/>
                <a:gd name="T109" fmla="*/ 275 h 345"/>
                <a:gd name="T110" fmla="*/ 325 w 344"/>
                <a:gd name="T111" fmla="*/ 301 h 345"/>
                <a:gd name="T112" fmla="*/ 300 w 344"/>
                <a:gd name="T113" fmla="*/ 32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4" h="345">
                  <a:moveTo>
                    <a:pt x="317" y="260"/>
                  </a:moveTo>
                  <a:cubicBezTo>
                    <a:pt x="317" y="218"/>
                    <a:pt x="317" y="218"/>
                    <a:pt x="317" y="218"/>
                  </a:cubicBezTo>
                  <a:cubicBezTo>
                    <a:pt x="317" y="192"/>
                    <a:pt x="300" y="155"/>
                    <a:pt x="254" y="155"/>
                  </a:cubicBezTo>
                  <a:cubicBezTo>
                    <a:pt x="218" y="155"/>
                    <a:pt x="218" y="155"/>
                    <a:pt x="218" y="155"/>
                  </a:cubicBezTo>
                  <a:cubicBezTo>
                    <a:pt x="191" y="155"/>
                    <a:pt x="189" y="142"/>
                    <a:pt x="189" y="135"/>
                  </a:cubicBezTo>
                  <a:cubicBezTo>
                    <a:pt x="189" y="84"/>
                    <a:pt x="189" y="84"/>
                    <a:pt x="189" y="84"/>
                  </a:cubicBezTo>
                  <a:cubicBezTo>
                    <a:pt x="205" y="78"/>
                    <a:pt x="216" y="62"/>
                    <a:pt x="216" y="44"/>
                  </a:cubicBezTo>
                  <a:cubicBezTo>
                    <a:pt x="216" y="19"/>
                    <a:pt x="196" y="0"/>
                    <a:pt x="172" y="0"/>
                  </a:cubicBezTo>
                  <a:cubicBezTo>
                    <a:pt x="147" y="0"/>
                    <a:pt x="128" y="19"/>
                    <a:pt x="128" y="44"/>
                  </a:cubicBezTo>
                  <a:cubicBezTo>
                    <a:pt x="128" y="62"/>
                    <a:pt x="139" y="78"/>
                    <a:pt x="154" y="84"/>
                  </a:cubicBezTo>
                  <a:cubicBezTo>
                    <a:pt x="154" y="135"/>
                    <a:pt x="154" y="135"/>
                    <a:pt x="154" y="135"/>
                  </a:cubicBezTo>
                  <a:cubicBezTo>
                    <a:pt x="154" y="140"/>
                    <a:pt x="153" y="155"/>
                    <a:pt x="126" y="155"/>
                  </a:cubicBezTo>
                  <a:cubicBezTo>
                    <a:pt x="89" y="155"/>
                    <a:pt x="89" y="155"/>
                    <a:pt x="89" y="155"/>
                  </a:cubicBezTo>
                  <a:cubicBezTo>
                    <a:pt x="43" y="155"/>
                    <a:pt x="26" y="192"/>
                    <a:pt x="26" y="218"/>
                  </a:cubicBezTo>
                  <a:cubicBezTo>
                    <a:pt x="26" y="260"/>
                    <a:pt x="26" y="260"/>
                    <a:pt x="26" y="260"/>
                  </a:cubicBezTo>
                  <a:cubicBezTo>
                    <a:pt x="11" y="267"/>
                    <a:pt x="0" y="282"/>
                    <a:pt x="0" y="301"/>
                  </a:cubicBezTo>
                  <a:cubicBezTo>
                    <a:pt x="0" y="324"/>
                    <a:pt x="19" y="345"/>
                    <a:pt x="44" y="345"/>
                  </a:cubicBezTo>
                  <a:cubicBezTo>
                    <a:pt x="67" y="345"/>
                    <a:pt x="88" y="324"/>
                    <a:pt x="88" y="301"/>
                  </a:cubicBezTo>
                  <a:cubicBezTo>
                    <a:pt x="88" y="282"/>
                    <a:pt x="77" y="267"/>
                    <a:pt x="61" y="260"/>
                  </a:cubicBezTo>
                  <a:cubicBezTo>
                    <a:pt x="61" y="218"/>
                    <a:pt x="61" y="218"/>
                    <a:pt x="61" y="218"/>
                  </a:cubicBezTo>
                  <a:cubicBezTo>
                    <a:pt x="61" y="213"/>
                    <a:pt x="62" y="190"/>
                    <a:pt x="89" y="190"/>
                  </a:cubicBezTo>
                  <a:cubicBezTo>
                    <a:pt x="126" y="190"/>
                    <a:pt x="126" y="190"/>
                    <a:pt x="126" y="190"/>
                  </a:cubicBezTo>
                  <a:cubicBezTo>
                    <a:pt x="137" y="190"/>
                    <a:pt x="146" y="188"/>
                    <a:pt x="154" y="185"/>
                  </a:cubicBezTo>
                  <a:cubicBezTo>
                    <a:pt x="154" y="260"/>
                    <a:pt x="154" y="260"/>
                    <a:pt x="154" y="260"/>
                  </a:cubicBezTo>
                  <a:cubicBezTo>
                    <a:pt x="139" y="267"/>
                    <a:pt x="128" y="282"/>
                    <a:pt x="128" y="301"/>
                  </a:cubicBezTo>
                  <a:cubicBezTo>
                    <a:pt x="128" y="324"/>
                    <a:pt x="147" y="345"/>
                    <a:pt x="172" y="345"/>
                  </a:cubicBezTo>
                  <a:cubicBezTo>
                    <a:pt x="196" y="345"/>
                    <a:pt x="216" y="324"/>
                    <a:pt x="216" y="301"/>
                  </a:cubicBezTo>
                  <a:cubicBezTo>
                    <a:pt x="216" y="282"/>
                    <a:pt x="205" y="267"/>
                    <a:pt x="189" y="260"/>
                  </a:cubicBezTo>
                  <a:cubicBezTo>
                    <a:pt x="189" y="185"/>
                    <a:pt x="189" y="185"/>
                    <a:pt x="189" y="185"/>
                  </a:cubicBezTo>
                  <a:cubicBezTo>
                    <a:pt x="196" y="188"/>
                    <a:pt x="207" y="190"/>
                    <a:pt x="218" y="190"/>
                  </a:cubicBezTo>
                  <a:cubicBezTo>
                    <a:pt x="254" y="190"/>
                    <a:pt x="254" y="190"/>
                    <a:pt x="254" y="190"/>
                  </a:cubicBezTo>
                  <a:cubicBezTo>
                    <a:pt x="280" y="190"/>
                    <a:pt x="282" y="212"/>
                    <a:pt x="282" y="218"/>
                  </a:cubicBezTo>
                  <a:cubicBezTo>
                    <a:pt x="282" y="260"/>
                    <a:pt x="282" y="260"/>
                    <a:pt x="282" y="260"/>
                  </a:cubicBezTo>
                  <a:cubicBezTo>
                    <a:pt x="267" y="267"/>
                    <a:pt x="256" y="282"/>
                    <a:pt x="256" y="301"/>
                  </a:cubicBezTo>
                  <a:cubicBezTo>
                    <a:pt x="256" y="324"/>
                    <a:pt x="275" y="345"/>
                    <a:pt x="300" y="345"/>
                  </a:cubicBezTo>
                  <a:cubicBezTo>
                    <a:pt x="324" y="345"/>
                    <a:pt x="344" y="324"/>
                    <a:pt x="344" y="301"/>
                  </a:cubicBezTo>
                  <a:cubicBezTo>
                    <a:pt x="344" y="282"/>
                    <a:pt x="333" y="267"/>
                    <a:pt x="317" y="260"/>
                  </a:cubicBezTo>
                  <a:close/>
                  <a:moveTo>
                    <a:pt x="68" y="301"/>
                  </a:moveTo>
                  <a:cubicBezTo>
                    <a:pt x="68" y="314"/>
                    <a:pt x="57" y="326"/>
                    <a:pt x="44" y="326"/>
                  </a:cubicBezTo>
                  <a:cubicBezTo>
                    <a:pt x="29" y="326"/>
                    <a:pt x="18" y="314"/>
                    <a:pt x="18" y="301"/>
                  </a:cubicBezTo>
                  <a:cubicBezTo>
                    <a:pt x="18" y="287"/>
                    <a:pt x="29" y="275"/>
                    <a:pt x="44" y="275"/>
                  </a:cubicBezTo>
                  <a:cubicBezTo>
                    <a:pt x="57" y="275"/>
                    <a:pt x="68" y="287"/>
                    <a:pt x="68" y="301"/>
                  </a:cubicBezTo>
                  <a:close/>
                  <a:moveTo>
                    <a:pt x="146" y="44"/>
                  </a:moveTo>
                  <a:cubicBezTo>
                    <a:pt x="146" y="30"/>
                    <a:pt x="157" y="18"/>
                    <a:pt x="172" y="18"/>
                  </a:cubicBezTo>
                  <a:cubicBezTo>
                    <a:pt x="185" y="18"/>
                    <a:pt x="196" y="30"/>
                    <a:pt x="196" y="44"/>
                  </a:cubicBezTo>
                  <a:cubicBezTo>
                    <a:pt x="196" y="57"/>
                    <a:pt x="185" y="69"/>
                    <a:pt x="172" y="69"/>
                  </a:cubicBezTo>
                  <a:cubicBezTo>
                    <a:pt x="157" y="69"/>
                    <a:pt x="146" y="57"/>
                    <a:pt x="146" y="44"/>
                  </a:cubicBezTo>
                  <a:close/>
                  <a:moveTo>
                    <a:pt x="196" y="301"/>
                  </a:moveTo>
                  <a:cubicBezTo>
                    <a:pt x="196" y="314"/>
                    <a:pt x="185" y="326"/>
                    <a:pt x="172" y="326"/>
                  </a:cubicBezTo>
                  <a:cubicBezTo>
                    <a:pt x="157" y="326"/>
                    <a:pt x="146" y="314"/>
                    <a:pt x="146" y="301"/>
                  </a:cubicBezTo>
                  <a:cubicBezTo>
                    <a:pt x="146" y="287"/>
                    <a:pt x="157" y="275"/>
                    <a:pt x="172" y="275"/>
                  </a:cubicBezTo>
                  <a:cubicBezTo>
                    <a:pt x="185" y="275"/>
                    <a:pt x="196" y="287"/>
                    <a:pt x="196" y="301"/>
                  </a:cubicBezTo>
                  <a:close/>
                  <a:moveTo>
                    <a:pt x="300" y="326"/>
                  </a:moveTo>
                  <a:cubicBezTo>
                    <a:pt x="285" y="326"/>
                    <a:pt x="274" y="314"/>
                    <a:pt x="274" y="301"/>
                  </a:cubicBezTo>
                  <a:cubicBezTo>
                    <a:pt x="274" y="287"/>
                    <a:pt x="285" y="275"/>
                    <a:pt x="300" y="275"/>
                  </a:cubicBezTo>
                  <a:cubicBezTo>
                    <a:pt x="314" y="275"/>
                    <a:pt x="325" y="287"/>
                    <a:pt x="325" y="301"/>
                  </a:cubicBezTo>
                  <a:cubicBezTo>
                    <a:pt x="325" y="314"/>
                    <a:pt x="314" y="326"/>
                    <a:pt x="300" y="32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tx1">
                    <a:lumMod val="85000"/>
                    <a:lumOff val="15000"/>
                  </a:schemeClr>
                </a:solidFill>
                <a:cs typeface="+mn-ea"/>
              </a:endParaRPr>
            </a:p>
          </p:txBody>
        </p:sp>
        <p:sp>
          <p:nvSpPr>
            <p:cNvPr id="19" name="Freeform 13"/>
            <p:cNvSpPr>
              <a:spLocks noEditPoints="1"/>
            </p:cNvSpPr>
            <p:nvPr/>
          </p:nvSpPr>
          <p:spPr bwMode="auto">
            <a:xfrm>
              <a:off x="7701294" y="3308019"/>
              <a:ext cx="274638" cy="274638"/>
            </a:xfrm>
            <a:custGeom>
              <a:avLst/>
              <a:gdLst>
                <a:gd name="T0" fmla="*/ 200 w 229"/>
                <a:gd name="T1" fmla="*/ 161 h 229"/>
                <a:gd name="T2" fmla="*/ 212 w 229"/>
                <a:gd name="T3" fmla="*/ 115 h 229"/>
                <a:gd name="T4" fmla="*/ 200 w 229"/>
                <a:gd name="T5" fmla="*/ 68 h 229"/>
                <a:gd name="T6" fmla="*/ 176 w 229"/>
                <a:gd name="T7" fmla="*/ 93 h 229"/>
                <a:gd name="T8" fmla="*/ 180 w 229"/>
                <a:gd name="T9" fmla="*/ 115 h 229"/>
                <a:gd name="T10" fmla="*/ 176 w 229"/>
                <a:gd name="T11" fmla="*/ 136 h 229"/>
                <a:gd name="T12" fmla="*/ 200 w 229"/>
                <a:gd name="T13" fmla="*/ 161 h 229"/>
                <a:gd name="T14" fmla="*/ 161 w 229"/>
                <a:gd name="T15" fmla="*/ 201 h 229"/>
                <a:gd name="T16" fmla="*/ 136 w 229"/>
                <a:gd name="T17" fmla="*/ 176 h 229"/>
                <a:gd name="T18" fmla="*/ 115 w 229"/>
                <a:gd name="T19" fmla="*/ 180 h 229"/>
                <a:gd name="T20" fmla="*/ 93 w 229"/>
                <a:gd name="T21" fmla="*/ 176 h 229"/>
                <a:gd name="T22" fmla="*/ 69 w 229"/>
                <a:gd name="T23" fmla="*/ 201 h 229"/>
                <a:gd name="T24" fmla="*/ 115 w 229"/>
                <a:gd name="T25" fmla="*/ 212 h 229"/>
                <a:gd name="T26" fmla="*/ 161 w 229"/>
                <a:gd name="T27" fmla="*/ 201 h 229"/>
                <a:gd name="T28" fmla="*/ 69 w 229"/>
                <a:gd name="T29" fmla="*/ 28 h 229"/>
                <a:gd name="T30" fmla="*/ 93 w 229"/>
                <a:gd name="T31" fmla="*/ 53 h 229"/>
                <a:gd name="T32" fmla="*/ 115 w 229"/>
                <a:gd name="T33" fmla="*/ 49 h 229"/>
                <a:gd name="T34" fmla="*/ 136 w 229"/>
                <a:gd name="T35" fmla="*/ 53 h 229"/>
                <a:gd name="T36" fmla="*/ 161 w 229"/>
                <a:gd name="T37" fmla="*/ 28 h 229"/>
                <a:gd name="T38" fmla="*/ 115 w 229"/>
                <a:gd name="T39" fmla="*/ 16 h 229"/>
                <a:gd name="T40" fmla="*/ 69 w 229"/>
                <a:gd name="T41" fmla="*/ 28 h 229"/>
                <a:gd name="T42" fmla="*/ 163 w 229"/>
                <a:gd name="T43" fmla="*/ 115 h 229"/>
                <a:gd name="T44" fmla="*/ 115 w 229"/>
                <a:gd name="T45" fmla="*/ 65 h 229"/>
                <a:gd name="T46" fmla="*/ 65 w 229"/>
                <a:gd name="T47" fmla="*/ 115 h 229"/>
                <a:gd name="T48" fmla="*/ 115 w 229"/>
                <a:gd name="T49" fmla="*/ 164 h 229"/>
                <a:gd name="T50" fmla="*/ 163 w 229"/>
                <a:gd name="T51" fmla="*/ 115 h 229"/>
                <a:gd name="T52" fmla="*/ 53 w 229"/>
                <a:gd name="T53" fmla="*/ 136 h 229"/>
                <a:gd name="T54" fmla="*/ 49 w 229"/>
                <a:gd name="T55" fmla="*/ 115 h 229"/>
                <a:gd name="T56" fmla="*/ 53 w 229"/>
                <a:gd name="T57" fmla="*/ 93 h 229"/>
                <a:gd name="T58" fmla="*/ 28 w 229"/>
                <a:gd name="T59" fmla="*/ 68 h 229"/>
                <a:gd name="T60" fmla="*/ 16 w 229"/>
                <a:gd name="T61" fmla="*/ 115 h 229"/>
                <a:gd name="T62" fmla="*/ 28 w 229"/>
                <a:gd name="T63" fmla="*/ 161 h 229"/>
                <a:gd name="T64" fmla="*/ 53 w 229"/>
                <a:gd name="T65" fmla="*/ 136 h 229"/>
                <a:gd name="T66" fmla="*/ 229 w 229"/>
                <a:gd name="T67" fmla="*/ 115 h 229"/>
                <a:gd name="T68" fmla="*/ 115 w 229"/>
                <a:gd name="T69" fmla="*/ 229 h 229"/>
                <a:gd name="T70" fmla="*/ 0 w 229"/>
                <a:gd name="T71" fmla="*/ 115 h 229"/>
                <a:gd name="T72" fmla="*/ 115 w 229"/>
                <a:gd name="T73" fmla="*/ 0 h 229"/>
                <a:gd name="T74" fmla="*/ 229 w 229"/>
                <a:gd name="T75" fmla="*/ 11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9" h="229">
                  <a:moveTo>
                    <a:pt x="200" y="161"/>
                  </a:moveTo>
                  <a:cubicBezTo>
                    <a:pt x="208" y="147"/>
                    <a:pt x="212" y="131"/>
                    <a:pt x="212" y="115"/>
                  </a:cubicBezTo>
                  <a:cubicBezTo>
                    <a:pt x="212" y="98"/>
                    <a:pt x="208" y="82"/>
                    <a:pt x="200" y="68"/>
                  </a:cubicBezTo>
                  <a:cubicBezTo>
                    <a:pt x="176" y="93"/>
                    <a:pt x="176" y="93"/>
                    <a:pt x="176" y="93"/>
                  </a:cubicBezTo>
                  <a:cubicBezTo>
                    <a:pt x="178" y="100"/>
                    <a:pt x="180" y="107"/>
                    <a:pt x="180" y="115"/>
                  </a:cubicBezTo>
                  <a:cubicBezTo>
                    <a:pt x="180" y="122"/>
                    <a:pt x="178" y="129"/>
                    <a:pt x="176" y="136"/>
                  </a:cubicBezTo>
                  <a:lnTo>
                    <a:pt x="200" y="161"/>
                  </a:lnTo>
                  <a:close/>
                  <a:moveTo>
                    <a:pt x="161" y="201"/>
                  </a:moveTo>
                  <a:cubicBezTo>
                    <a:pt x="136" y="176"/>
                    <a:pt x="136" y="176"/>
                    <a:pt x="136" y="176"/>
                  </a:cubicBezTo>
                  <a:cubicBezTo>
                    <a:pt x="129" y="179"/>
                    <a:pt x="122" y="180"/>
                    <a:pt x="115" y="180"/>
                  </a:cubicBezTo>
                  <a:cubicBezTo>
                    <a:pt x="107" y="180"/>
                    <a:pt x="100" y="179"/>
                    <a:pt x="93" y="176"/>
                  </a:cubicBezTo>
                  <a:cubicBezTo>
                    <a:pt x="69" y="201"/>
                    <a:pt x="69" y="201"/>
                    <a:pt x="69" y="201"/>
                  </a:cubicBezTo>
                  <a:cubicBezTo>
                    <a:pt x="82" y="208"/>
                    <a:pt x="98" y="212"/>
                    <a:pt x="115" y="212"/>
                  </a:cubicBezTo>
                  <a:cubicBezTo>
                    <a:pt x="131" y="212"/>
                    <a:pt x="147" y="208"/>
                    <a:pt x="161" y="201"/>
                  </a:cubicBezTo>
                  <a:close/>
                  <a:moveTo>
                    <a:pt x="69" y="28"/>
                  </a:moveTo>
                  <a:cubicBezTo>
                    <a:pt x="93" y="53"/>
                    <a:pt x="93" y="53"/>
                    <a:pt x="93" y="53"/>
                  </a:cubicBezTo>
                  <a:cubicBezTo>
                    <a:pt x="100" y="51"/>
                    <a:pt x="107" y="49"/>
                    <a:pt x="115" y="49"/>
                  </a:cubicBezTo>
                  <a:cubicBezTo>
                    <a:pt x="122" y="49"/>
                    <a:pt x="129" y="51"/>
                    <a:pt x="136" y="53"/>
                  </a:cubicBezTo>
                  <a:cubicBezTo>
                    <a:pt x="161" y="28"/>
                    <a:pt x="161" y="28"/>
                    <a:pt x="161" y="28"/>
                  </a:cubicBezTo>
                  <a:cubicBezTo>
                    <a:pt x="147" y="20"/>
                    <a:pt x="131" y="16"/>
                    <a:pt x="115" y="16"/>
                  </a:cubicBezTo>
                  <a:cubicBezTo>
                    <a:pt x="98" y="16"/>
                    <a:pt x="82" y="20"/>
                    <a:pt x="69" y="28"/>
                  </a:cubicBezTo>
                  <a:close/>
                  <a:moveTo>
                    <a:pt x="163" y="115"/>
                  </a:moveTo>
                  <a:cubicBezTo>
                    <a:pt x="163" y="87"/>
                    <a:pt x="141" y="65"/>
                    <a:pt x="115" y="65"/>
                  </a:cubicBezTo>
                  <a:cubicBezTo>
                    <a:pt x="87" y="65"/>
                    <a:pt x="65" y="87"/>
                    <a:pt x="65" y="115"/>
                  </a:cubicBezTo>
                  <a:cubicBezTo>
                    <a:pt x="65" y="141"/>
                    <a:pt x="87" y="164"/>
                    <a:pt x="115" y="164"/>
                  </a:cubicBezTo>
                  <a:cubicBezTo>
                    <a:pt x="141" y="164"/>
                    <a:pt x="163" y="141"/>
                    <a:pt x="163" y="115"/>
                  </a:cubicBezTo>
                  <a:close/>
                  <a:moveTo>
                    <a:pt x="53" y="136"/>
                  </a:moveTo>
                  <a:cubicBezTo>
                    <a:pt x="51" y="129"/>
                    <a:pt x="49" y="122"/>
                    <a:pt x="49" y="115"/>
                  </a:cubicBezTo>
                  <a:cubicBezTo>
                    <a:pt x="49" y="107"/>
                    <a:pt x="51" y="100"/>
                    <a:pt x="53" y="93"/>
                  </a:cubicBezTo>
                  <a:cubicBezTo>
                    <a:pt x="28" y="68"/>
                    <a:pt x="28" y="68"/>
                    <a:pt x="28" y="68"/>
                  </a:cubicBezTo>
                  <a:cubicBezTo>
                    <a:pt x="21" y="82"/>
                    <a:pt x="16" y="98"/>
                    <a:pt x="16" y="115"/>
                  </a:cubicBezTo>
                  <a:cubicBezTo>
                    <a:pt x="16" y="131"/>
                    <a:pt x="21" y="147"/>
                    <a:pt x="28" y="161"/>
                  </a:cubicBezTo>
                  <a:lnTo>
                    <a:pt x="53" y="136"/>
                  </a:lnTo>
                  <a:close/>
                  <a:moveTo>
                    <a:pt x="229" y="115"/>
                  </a:moveTo>
                  <a:cubicBezTo>
                    <a:pt x="229" y="178"/>
                    <a:pt x="178" y="229"/>
                    <a:pt x="115" y="229"/>
                  </a:cubicBezTo>
                  <a:cubicBezTo>
                    <a:pt x="51" y="229"/>
                    <a:pt x="0" y="178"/>
                    <a:pt x="0" y="115"/>
                  </a:cubicBezTo>
                  <a:cubicBezTo>
                    <a:pt x="0" y="51"/>
                    <a:pt x="51" y="0"/>
                    <a:pt x="115" y="0"/>
                  </a:cubicBezTo>
                  <a:cubicBezTo>
                    <a:pt x="178" y="0"/>
                    <a:pt x="229" y="51"/>
                    <a:pt x="229" y="11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tx1">
                    <a:lumMod val="85000"/>
                    <a:lumOff val="15000"/>
                  </a:schemeClr>
                </a:solidFill>
                <a:cs typeface="+mn-ea"/>
              </a:endParaRPr>
            </a:p>
          </p:txBody>
        </p:sp>
        <p:sp>
          <p:nvSpPr>
            <p:cNvPr id="20" name="Freeform 14"/>
            <p:cNvSpPr>
              <a:spLocks noEditPoints="1"/>
            </p:cNvSpPr>
            <p:nvPr/>
          </p:nvSpPr>
          <p:spPr bwMode="auto">
            <a:xfrm>
              <a:off x="4277057" y="4149394"/>
              <a:ext cx="238125" cy="209550"/>
            </a:xfrm>
            <a:custGeom>
              <a:avLst/>
              <a:gdLst>
                <a:gd name="T0" fmla="*/ 166 w 199"/>
                <a:gd name="T1" fmla="*/ 110 h 174"/>
                <a:gd name="T2" fmla="*/ 152 w 199"/>
                <a:gd name="T3" fmla="*/ 97 h 174"/>
                <a:gd name="T4" fmla="*/ 170 w 199"/>
                <a:gd name="T5" fmla="*/ 108 h 174"/>
                <a:gd name="T6" fmla="*/ 91 w 199"/>
                <a:gd name="T7" fmla="*/ 40 h 174"/>
                <a:gd name="T8" fmla="*/ 55 w 199"/>
                <a:gd name="T9" fmla="*/ 55 h 174"/>
                <a:gd name="T10" fmla="*/ 91 w 199"/>
                <a:gd name="T11" fmla="*/ 40 h 174"/>
                <a:gd name="T12" fmla="*/ 103 w 199"/>
                <a:gd name="T13" fmla="*/ 40 h 174"/>
                <a:gd name="T14" fmla="*/ 139 w 199"/>
                <a:gd name="T15" fmla="*/ 55 h 174"/>
                <a:gd name="T16" fmla="*/ 103 w 199"/>
                <a:gd name="T17" fmla="*/ 84 h 174"/>
                <a:gd name="T18" fmla="*/ 139 w 199"/>
                <a:gd name="T19" fmla="*/ 68 h 174"/>
                <a:gd name="T20" fmla="*/ 103 w 199"/>
                <a:gd name="T21" fmla="*/ 84 h 174"/>
                <a:gd name="T22" fmla="*/ 139 w 199"/>
                <a:gd name="T23" fmla="*/ 97 h 174"/>
                <a:gd name="T24" fmla="*/ 103 w 199"/>
                <a:gd name="T25" fmla="*/ 110 h 174"/>
                <a:gd name="T26" fmla="*/ 59 w 199"/>
                <a:gd name="T27" fmla="*/ 68 h 174"/>
                <a:gd name="T28" fmla="*/ 91 w 199"/>
                <a:gd name="T29" fmla="*/ 84 h 174"/>
                <a:gd name="T30" fmla="*/ 59 w 199"/>
                <a:gd name="T31" fmla="*/ 68 h 174"/>
                <a:gd name="T32" fmla="*/ 68 w 199"/>
                <a:gd name="T33" fmla="*/ 97 h 174"/>
                <a:gd name="T34" fmla="*/ 91 w 199"/>
                <a:gd name="T35" fmla="*/ 110 h 174"/>
                <a:gd name="T36" fmla="*/ 176 w 199"/>
                <a:gd name="T37" fmla="*/ 84 h 174"/>
                <a:gd name="T38" fmla="*/ 152 w 199"/>
                <a:gd name="T39" fmla="*/ 68 h 174"/>
                <a:gd name="T40" fmla="*/ 176 w 199"/>
                <a:gd name="T41" fmla="*/ 84 h 174"/>
                <a:gd name="T42" fmla="*/ 152 w 199"/>
                <a:gd name="T43" fmla="*/ 55 h 174"/>
                <a:gd name="T44" fmla="*/ 187 w 199"/>
                <a:gd name="T45" fmla="*/ 40 h 174"/>
                <a:gd name="T46" fmla="*/ 82 w 199"/>
                <a:gd name="T47" fmla="*/ 145 h 174"/>
                <a:gd name="T48" fmla="*/ 82 w 199"/>
                <a:gd name="T49" fmla="*/ 162 h 174"/>
                <a:gd name="T50" fmla="*/ 82 w 199"/>
                <a:gd name="T51" fmla="*/ 145 h 174"/>
                <a:gd name="T52" fmla="*/ 160 w 199"/>
                <a:gd name="T53" fmla="*/ 153 h 174"/>
                <a:gd name="T54" fmla="*/ 144 w 199"/>
                <a:gd name="T55" fmla="*/ 153 h 174"/>
                <a:gd name="T56" fmla="*/ 199 w 199"/>
                <a:gd name="T57" fmla="*/ 40 h 174"/>
                <a:gd name="T58" fmla="*/ 187 w 199"/>
                <a:gd name="T59" fmla="*/ 28 h 174"/>
                <a:gd name="T60" fmla="*/ 42 w 199"/>
                <a:gd name="T61" fmla="*/ 12 h 174"/>
                <a:gd name="T62" fmla="*/ 35 w 199"/>
                <a:gd name="T63" fmla="*/ 3 h 174"/>
                <a:gd name="T64" fmla="*/ 6 w 199"/>
                <a:gd name="T65" fmla="*/ 0 h 174"/>
                <a:gd name="T66" fmla="*/ 6 w 199"/>
                <a:gd name="T67" fmla="*/ 12 h 174"/>
                <a:gd name="T68" fmla="*/ 28 w 199"/>
                <a:gd name="T69" fmla="*/ 13 h 174"/>
                <a:gd name="T70" fmla="*/ 59 w 199"/>
                <a:gd name="T71" fmla="*/ 111 h 174"/>
                <a:gd name="T72" fmla="*/ 45 w 199"/>
                <a:gd name="T73" fmla="*/ 121 h 174"/>
                <a:gd name="T74" fmla="*/ 43 w 199"/>
                <a:gd name="T75" fmla="*/ 146 h 174"/>
                <a:gd name="T76" fmla="*/ 61 w 199"/>
                <a:gd name="T77" fmla="*/ 159 h 174"/>
                <a:gd name="T78" fmla="*/ 82 w 199"/>
                <a:gd name="T79" fmla="*/ 174 h 174"/>
                <a:gd name="T80" fmla="*/ 132 w 199"/>
                <a:gd name="T81" fmla="*/ 160 h 174"/>
                <a:gd name="T82" fmla="*/ 172 w 199"/>
                <a:gd name="T83" fmla="*/ 160 h 174"/>
                <a:gd name="T84" fmla="*/ 193 w 199"/>
                <a:gd name="T85" fmla="*/ 153 h 174"/>
                <a:gd name="T86" fmla="*/ 172 w 199"/>
                <a:gd name="T87" fmla="*/ 147 h 174"/>
                <a:gd name="T88" fmla="*/ 133 w 199"/>
                <a:gd name="T89" fmla="*/ 147 h 174"/>
                <a:gd name="T90" fmla="*/ 82 w 199"/>
                <a:gd name="T91" fmla="*/ 133 h 174"/>
                <a:gd name="T92" fmla="*/ 61 w 199"/>
                <a:gd name="T93" fmla="*/ 146 h 174"/>
                <a:gd name="T94" fmla="*/ 54 w 199"/>
                <a:gd name="T95" fmla="*/ 140 h 174"/>
                <a:gd name="T96" fmla="*/ 54 w 199"/>
                <a:gd name="T97" fmla="*/ 131 h 174"/>
                <a:gd name="T98" fmla="*/ 64 w 199"/>
                <a:gd name="T99" fmla="*/ 123 h 174"/>
                <a:gd name="T100" fmla="*/ 97 w 199"/>
                <a:gd name="T101" fmla="*/ 123 h 174"/>
                <a:gd name="T102" fmla="*/ 145 w 199"/>
                <a:gd name="T103" fmla="*/ 123 h 174"/>
                <a:gd name="T104" fmla="*/ 176 w 199"/>
                <a:gd name="T105" fmla="*/ 120 h 174"/>
                <a:gd name="T106" fmla="*/ 186 w 199"/>
                <a:gd name="T107" fmla="*/ 94 h 174"/>
                <a:gd name="T108" fmla="*/ 187 w 199"/>
                <a:gd name="T109" fmla="*/ 91 h 174"/>
                <a:gd name="T110" fmla="*/ 199 w 199"/>
                <a:gd name="T111" fmla="*/ 4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9" h="174">
                  <a:moveTo>
                    <a:pt x="169" y="110"/>
                  </a:moveTo>
                  <a:cubicBezTo>
                    <a:pt x="168" y="110"/>
                    <a:pt x="167" y="110"/>
                    <a:pt x="166" y="110"/>
                  </a:cubicBezTo>
                  <a:cubicBezTo>
                    <a:pt x="166" y="110"/>
                    <a:pt x="160" y="110"/>
                    <a:pt x="152" y="110"/>
                  </a:cubicBezTo>
                  <a:cubicBezTo>
                    <a:pt x="152" y="97"/>
                    <a:pt x="152" y="97"/>
                    <a:pt x="152" y="97"/>
                  </a:cubicBezTo>
                  <a:cubicBezTo>
                    <a:pt x="173" y="97"/>
                    <a:pt x="173" y="97"/>
                    <a:pt x="173" y="97"/>
                  </a:cubicBezTo>
                  <a:cubicBezTo>
                    <a:pt x="170" y="108"/>
                    <a:pt x="170" y="108"/>
                    <a:pt x="170" y="108"/>
                  </a:cubicBezTo>
                  <a:cubicBezTo>
                    <a:pt x="170" y="108"/>
                    <a:pt x="169" y="109"/>
                    <a:pt x="169" y="110"/>
                  </a:cubicBezTo>
                  <a:close/>
                  <a:moveTo>
                    <a:pt x="91" y="40"/>
                  </a:moveTo>
                  <a:cubicBezTo>
                    <a:pt x="91" y="55"/>
                    <a:pt x="91" y="55"/>
                    <a:pt x="91" y="55"/>
                  </a:cubicBezTo>
                  <a:cubicBezTo>
                    <a:pt x="55" y="55"/>
                    <a:pt x="55" y="55"/>
                    <a:pt x="55" y="55"/>
                  </a:cubicBezTo>
                  <a:cubicBezTo>
                    <a:pt x="50" y="40"/>
                    <a:pt x="50" y="40"/>
                    <a:pt x="50" y="40"/>
                  </a:cubicBezTo>
                  <a:lnTo>
                    <a:pt x="91" y="40"/>
                  </a:lnTo>
                  <a:close/>
                  <a:moveTo>
                    <a:pt x="103" y="55"/>
                  </a:moveTo>
                  <a:cubicBezTo>
                    <a:pt x="103" y="40"/>
                    <a:pt x="103" y="40"/>
                    <a:pt x="103" y="40"/>
                  </a:cubicBezTo>
                  <a:cubicBezTo>
                    <a:pt x="139" y="40"/>
                    <a:pt x="139" y="40"/>
                    <a:pt x="139" y="40"/>
                  </a:cubicBezTo>
                  <a:cubicBezTo>
                    <a:pt x="139" y="55"/>
                    <a:pt x="139" y="55"/>
                    <a:pt x="139" y="55"/>
                  </a:cubicBezTo>
                  <a:lnTo>
                    <a:pt x="103" y="55"/>
                  </a:lnTo>
                  <a:close/>
                  <a:moveTo>
                    <a:pt x="103" y="84"/>
                  </a:moveTo>
                  <a:cubicBezTo>
                    <a:pt x="103" y="68"/>
                    <a:pt x="103" y="68"/>
                    <a:pt x="103" y="68"/>
                  </a:cubicBezTo>
                  <a:cubicBezTo>
                    <a:pt x="139" y="68"/>
                    <a:pt x="139" y="68"/>
                    <a:pt x="139" y="68"/>
                  </a:cubicBezTo>
                  <a:cubicBezTo>
                    <a:pt x="139" y="84"/>
                    <a:pt x="139" y="84"/>
                    <a:pt x="139" y="84"/>
                  </a:cubicBezTo>
                  <a:lnTo>
                    <a:pt x="103" y="84"/>
                  </a:lnTo>
                  <a:close/>
                  <a:moveTo>
                    <a:pt x="103" y="97"/>
                  </a:moveTo>
                  <a:cubicBezTo>
                    <a:pt x="139" y="97"/>
                    <a:pt x="139" y="97"/>
                    <a:pt x="139" y="97"/>
                  </a:cubicBezTo>
                  <a:cubicBezTo>
                    <a:pt x="139" y="110"/>
                    <a:pt x="139" y="110"/>
                    <a:pt x="139" y="110"/>
                  </a:cubicBezTo>
                  <a:cubicBezTo>
                    <a:pt x="103" y="110"/>
                    <a:pt x="103" y="110"/>
                    <a:pt x="103" y="110"/>
                  </a:cubicBezTo>
                  <a:lnTo>
                    <a:pt x="103" y="97"/>
                  </a:lnTo>
                  <a:close/>
                  <a:moveTo>
                    <a:pt x="59" y="68"/>
                  </a:moveTo>
                  <a:cubicBezTo>
                    <a:pt x="91" y="68"/>
                    <a:pt x="91" y="68"/>
                    <a:pt x="91" y="68"/>
                  </a:cubicBezTo>
                  <a:cubicBezTo>
                    <a:pt x="91" y="84"/>
                    <a:pt x="91" y="84"/>
                    <a:pt x="91" y="84"/>
                  </a:cubicBezTo>
                  <a:cubicBezTo>
                    <a:pt x="64" y="84"/>
                    <a:pt x="64" y="84"/>
                    <a:pt x="64" y="84"/>
                  </a:cubicBezTo>
                  <a:lnTo>
                    <a:pt x="59" y="68"/>
                  </a:lnTo>
                  <a:close/>
                  <a:moveTo>
                    <a:pt x="72" y="110"/>
                  </a:moveTo>
                  <a:cubicBezTo>
                    <a:pt x="68" y="97"/>
                    <a:pt x="68" y="97"/>
                    <a:pt x="68" y="97"/>
                  </a:cubicBezTo>
                  <a:cubicBezTo>
                    <a:pt x="91" y="97"/>
                    <a:pt x="91" y="97"/>
                    <a:pt x="91" y="97"/>
                  </a:cubicBezTo>
                  <a:cubicBezTo>
                    <a:pt x="91" y="110"/>
                    <a:pt x="91" y="110"/>
                    <a:pt x="91" y="110"/>
                  </a:cubicBezTo>
                  <a:lnTo>
                    <a:pt x="72" y="110"/>
                  </a:lnTo>
                  <a:close/>
                  <a:moveTo>
                    <a:pt x="176" y="84"/>
                  </a:moveTo>
                  <a:cubicBezTo>
                    <a:pt x="152" y="84"/>
                    <a:pt x="152" y="84"/>
                    <a:pt x="152" y="84"/>
                  </a:cubicBezTo>
                  <a:cubicBezTo>
                    <a:pt x="152" y="68"/>
                    <a:pt x="152" y="68"/>
                    <a:pt x="152" y="68"/>
                  </a:cubicBezTo>
                  <a:cubicBezTo>
                    <a:pt x="179" y="68"/>
                    <a:pt x="179" y="68"/>
                    <a:pt x="179" y="68"/>
                  </a:cubicBezTo>
                  <a:lnTo>
                    <a:pt x="176" y="84"/>
                  </a:lnTo>
                  <a:close/>
                  <a:moveTo>
                    <a:pt x="183" y="55"/>
                  </a:moveTo>
                  <a:cubicBezTo>
                    <a:pt x="152" y="55"/>
                    <a:pt x="152" y="55"/>
                    <a:pt x="152" y="55"/>
                  </a:cubicBezTo>
                  <a:cubicBezTo>
                    <a:pt x="152" y="40"/>
                    <a:pt x="152" y="40"/>
                    <a:pt x="152" y="40"/>
                  </a:cubicBezTo>
                  <a:cubicBezTo>
                    <a:pt x="187" y="40"/>
                    <a:pt x="187" y="40"/>
                    <a:pt x="187" y="40"/>
                  </a:cubicBezTo>
                  <a:lnTo>
                    <a:pt x="183" y="55"/>
                  </a:lnTo>
                  <a:close/>
                  <a:moveTo>
                    <a:pt x="82" y="145"/>
                  </a:moveTo>
                  <a:cubicBezTo>
                    <a:pt x="86" y="145"/>
                    <a:pt x="90" y="149"/>
                    <a:pt x="90" y="153"/>
                  </a:cubicBezTo>
                  <a:cubicBezTo>
                    <a:pt x="90" y="158"/>
                    <a:pt x="86" y="162"/>
                    <a:pt x="82" y="162"/>
                  </a:cubicBezTo>
                  <a:cubicBezTo>
                    <a:pt x="77" y="162"/>
                    <a:pt x="74" y="158"/>
                    <a:pt x="74" y="153"/>
                  </a:cubicBezTo>
                  <a:cubicBezTo>
                    <a:pt x="74" y="149"/>
                    <a:pt x="77" y="145"/>
                    <a:pt x="82" y="145"/>
                  </a:cubicBezTo>
                  <a:close/>
                  <a:moveTo>
                    <a:pt x="153" y="145"/>
                  </a:moveTo>
                  <a:cubicBezTo>
                    <a:pt x="157" y="145"/>
                    <a:pt x="160" y="149"/>
                    <a:pt x="160" y="153"/>
                  </a:cubicBezTo>
                  <a:cubicBezTo>
                    <a:pt x="160" y="158"/>
                    <a:pt x="157" y="162"/>
                    <a:pt x="153" y="162"/>
                  </a:cubicBezTo>
                  <a:cubicBezTo>
                    <a:pt x="148" y="162"/>
                    <a:pt x="144" y="158"/>
                    <a:pt x="144" y="153"/>
                  </a:cubicBezTo>
                  <a:cubicBezTo>
                    <a:pt x="144" y="149"/>
                    <a:pt x="148" y="145"/>
                    <a:pt x="153" y="145"/>
                  </a:cubicBezTo>
                  <a:close/>
                  <a:moveTo>
                    <a:pt x="199" y="40"/>
                  </a:moveTo>
                  <a:cubicBezTo>
                    <a:pt x="199" y="37"/>
                    <a:pt x="198" y="34"/>
                    <a:pt x="195" y="31"/>
                  </a:cubicBezTo>
                  <a:cubicBezTo>
                    <a:pt x="193" y="29"/>
                    <a:pt x="190" y="28"/>
                    <a:pt x="187" y="28"/>
                  </a:cubicBezTo>
                  <a:cubicBezTo>
                    <a:pt x="47" y="28"/>
                    <a:pt x="47" y="28"/>
                    <a:pt x="47" y="28"/>
                  </a:cubicBezTo>
                  <a:cubicBezTo>
                    <a:pt x="42" y="12"/>
                    <a:pt x="42" y="12"/>
                    <a:pt x="42" y="12"/>
                  </a:cubicBezTo>
                  <a:cubicBezTo>
                    <a:pt x="42" y="12"/>
                    <a:pt x="42" y="12"/>
                    <a:pt x="42" y="12"/>
                  </a:cubicBezTo>
                  <a:cubicBezTo>
                    <a:pt x="40" y="8"/>
                    <a:pt x="38" y="5"/>
                    <a:pt x="35" y="3"/>
                  </a:cubicBezTo>
                  <a:cubicBezTo>
                    <a:pt x="32" y="1"/>
                    <a:pt x="29" y="0"/>
                    <a:pt x="25" y="0"/>
                  </a:cubicBezTo>
                  <a:cubicBezTo>
                    <a:pt x="6" y="0"/>
                    <a:pt x="6" y="0"/>
                    <a:pt x="6" y="0"/>
                  </a:cubicBezTo>
                  <a:cubicBezTo>
                    <a:pt x="2" y="0"/>
                    <a:pt x="0" y="2"/>
                    <a:pt x="0" y="6"/>
                  </a:cubicBezTo>
                  <a:cubicBezTo>
                    <a:pt x="0" y="10"/>
                    <a:pt x="2" y="12"/>
                    <a:pt x="6" y="12"/>
                  </a:cubicBezTo>
                  <a:cubicBezTo>
                    <a:pt x="25" y="12"/>
                    <a:pt x="25" y="12"/>
                    <a:pt x="25" y="12"/>
                  </a:cubicBezTo>
                  <a:cubicBezTo>
                    <a:pt x="26" y="12"/>
                    <a:pt x="27" y="13"/>
                    <a:pt x="28" y="13"/>
                  </a:cubicBezTo>
                  <a:cubicBezTo>
                    <a:pt x="29" y="14"/>
                    <a:pt x="29" y="15"/>
                    <a:pt x="29" y="15"/>
                  </a:cubicBezTo>
                  <a:cubicBezTo>
                    <a:pt x="59" y="111"/>
                    <a:pt x="59" y="111"/>
                    <a:pt x="59" y="111"/>
                  </a:cubicBezTo>
                  <a:cubicBezTo>
                    <a:pt x="58" y="111"/>
                    <a:pt x="57" y="112"/>
                    <a:pt x="56" y="112"/>
                  </a:cubicBezTo>
                  <a:cubicBezTo>
                    <a:pt x="52" y="114"/>
                    <a:pt x="48" y="117"/>
                    <a:pt x="45" y="121"/>
                  </a:cubicBezTo>
                  <a:cubicBezTo>
                    <a:pt x="43" y="124"/>
                    <a:pt x="40" y="130"/>
                    <a:pt x="40" y="135"/>
                  </a:cubicBezTo>
                  <a:cubicBezTo>
                    <a:pt x="40" y="138"/>
                    <a:pt x="41" y="142"/>
                    <a:pt x="43" y="146"/>
                  </a:cubicBezTo>
                  <a:cubicBezTo>
                    <a:pt x="44" y="149"/>
                    <a:pt x="46" y="151"/>
                    <a:pt x="49" y="153"/>
                  </a:cubicBezTo>
                  <a:cubicBezTo>
                    <a:pt x="52" y="157"/>
                    <a:pt x="57" y="158"/>
                    <a:pt x="61" y="159"/>
                  </a:cubicBezTo>
                  <a:cubicBezTo>
                    <a:pt x="61" y="159"/>
                    <a:pt x="61" y="159"/>
                    <a:pt x="62" y="159"/>
                  </a:cubicBezTo>
                  <a:cubicBezTo>
                    <a:pt x="64" y="167"/>
                    <a:pt x="72" y="174"/>
                    <a:pt x="82" y="174"/>
                  </a:cubicBezTo>
                  <a:cubicBezTo>
                    <a:pt x="91" y="174"/>
                    <a:pt x="99" y="168"/>
                    <a:pt x="101" y="160"/>
                  </a:cubicBezTo>
                  <a:cubicBezTo>
                    <a:pt x="110" y="160"/>
                    <a:pt x="122" y="160"/>
                    <a:pt x="132" y="160"/>
                  </a:cubicBezTo>
                  <a:cubicBezTo>
                    <a:pt x="135" y="168"/>
                    <a:pt x="143" y="174"/>
                    <a:pt x="153" y="174"/>
                  </a:cubicBezTo>
                  <a:cubicBezTo>
                    <a:pt x="162" y="174"/>
                    <a:pt x="170" y="168"/>
                    <a:pt x="172" y="160"/>
                  </a:cubicBezTo>
                  <a:cubicBezTo>
                    <a:pt x="186" y="160"/>
                    <a:pt x="186" y="160"/>
                    <a:pt x="186" y="160"/>
                  </a:cubicBezTo>
                  <a:cubicBezTo>
                    <a:pt x="190" y="160"/>
                    <a:pt x="193" y="157"/>
                    <a:pt x="193" y="153"/>
                  </a:cubicBezTo>
                  <a:cubicBezTo>
                    <a:pt x="193" y="150"/>
                    <a:pt x="190" y="147"/>
                    <a:pt x="186" y="147"/>
                  </a:cubicBezTo>
                  <a:cubicBezTo>
                    <a:pt x="186" y="147"/>
                    <a:pt x="180" y="147"/>
                    <a:pt x="172" y="147"/>
                  </a:cubicBezTo>
                  <a:cubicBezTo>
                    <a:pt x="170" y="138"/>
                    <a:pt x="161" y="133"/>
                    <a:pt x="153" y="133"/>
                  </a:cubicBezTo>
                  <a:cubicBezTo>
                    <a:pt x="143" y="133"/>
                    <a:pt x="136" y="138"/>
                    <a:pt x="133" y="147"/>
                  </a:cubicBezTo>
                  <a:cubicBezTo>
                    <a:pt x="101" y="147"/>
                    <a:pt x="101" y="147"/>
                    <a:pt x="101" y="147"/>
                  </a:cubicBezTo>
                  <a:cubicBezTo>
                    <a:pt x="98" y="138"/>
                    <a:pt x="91" y="133"/>
                    <a:pt x="82" y="133"/>
                  </a:cubicBezTo>
                  <a:cubicBezTo>
                    <a:pt x="73" y="133"/>
                    <a:pt x="65" y="138"/>
                    <a:pt x="62" y="146"/>
                  </a:cubicBezTo>
                  <a:cubicBezTo>
                    <a:pt x="62" y="146"/>
                    <a:pt x="61" y="146"/>
                    <a:pt x="61" y="146"/>
                  </a:cubicBezTo>
                  <a:cubicBezTo>
                    <a:pt x="59" y="145"/>
                    <a:pt x="58" y="145"/>
                    <a:pt x="57" y="144"/>
                  </a:cubicBezTo>
                  <a:cubicBezTo>
                    <a:pt x="56" y="143"/>
                    <a:pt x="55" y="142"/>
                    <a:pt x="54" y="140"/>
                  </a:cubicBezTo>
                  <a:cubicBezTo>
                    <a:pt x="53" y="138"/>
                    <a:pt x="53" y="136"/>
                    <a:pt x="53" y="135"/>
                  </a:cubicBezTo>
                  <a:cubicBezTo>
                    <a:pt x="53" y="133"/>
                    <a:pt x="53" y="132"/>
                    <a:pt x="54" y="131"/>
                  </a:cubicBezTo>
                  <a:cubicBezTo>
                    <a:pt x="55" y="129"/>
                    <a:pt x="57" y="126"/>
                    <a:pt x="59" y="125"/>
                  </a:cubicBezTo>
                  <a:cubicBezTo>
                    <a:pt x="61" y="124"/>
                    <a:pt x="63" y="123"/>
                    <a:pt x="64" y="123"/>
                  </a:cubicBezTo>
                  <a:cubicBezTo>
                    <a:pt x="67" y="123"/>
                    <a:pt x="80" y="123"/>
                    <a:pt x="97" y="123"/>
                  </a:cubicBezTo>
                  <a:cubicBezTo>
                    <a:pt x="97" y="123"/>
                    <a:pt x="97" y="123"/>
                    <a:pt x="97" y="123"/>
                  </a:cubicBezTo>
                  <a:cubicBezTo>
                    <a:pt x="113" y="123"/>
                    <a:pt x="131" y="123"/>
                    <a:pt x="145" y="123"/>
                  </a:cubicBezTo>
                  <a:cubicBezTo>
                    <a:pt x="145" y="123"/>
                    <a:pt x="145" y="123"/>
                    <a:pt x="145" y="123"/>
                  </a:cubicBezTo>
                  <a:cubicBezTo>
                    <a:pt x="157" y="123"/>
                    <a:pt x="166" y="123"/>
                    <a:pt x="166" y="123"/>
                  </a:cubicBezTo>
                  <a:cubicBezTo>
                    <a:pt x="170" y="123"/>
                    <a:pt x="173" y="122"/>
                    <a:pt x="176" y="120"/>
                  </a:cubicBezTo>
                  <a:cubicBezTo>
                    <a:pt x="179" y="118"/>
                    <a:pt x="181" y="115"/>
                    <a:pt x="182" y="111"/>
                  </a:cubicBezTo>
                  <a:cubicBezTo>
                    <a:pt x="186" y="94"/>
                    <a:pt x="186" y="94"/>
                    <a:pt x="186" y="94"/>
                  </a:cubicBezTo>
                  <a:cubicBezTo>
                    <a:pt x="187" y="93"/>
                    <a:pt x="187" y="92"/>
                    <a:pt x="187" y="91"/>
                  </a:cubicBezTo>
                  <a:cubicBezTo>
                    <a:pt x="187" y="91"/>
                    <a:pt x="187" y="91"/>
                    <a:pt x="187" y="91"/>
                  </a:cubicBezTo>
                  <a:cubicBezTo>
                    <a:pt x="199" y="43"/>
                    <a:pt x="199" y="43"/>
                    <a:pt x="199" y="43"/>
                  </a:cubicBezTo>
                  <a:cubicBezTo>
                    <a:pt x="199" y="42"/>
                    <a:pt x="199" y="41"/>
                    <a:pt x="199" y="4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tx1">
                    <a:lumMod val="85000"/>
                    <a:lumOff val="15000"/>
                  </a:schemeClr>
                </a:solidFill>
                <a:cs typeface="+mn-ea"/>
              </a:endParaRPr>
            </a:p>
          </p:txBody>
        </p:sp>
        <p:sp>
          <p:nvSpPr>
            <p:cNvPr id="21" name="Freeform 15"/>
            <p:cNvSpPr>
              <a:spLocks noEditPoints="1"/>
            </p:cNvSpPr>
            <p:nvPr/>
          </p:nvSpPr>
          <p:spPr bwMode="auto">
            <a:xfrm>
              <a:off x="4678694" y="2834944"/>
              <a:ext cx="322263" cy="277813"/>
            </a:xfrm>
            <a:custGeom>
              <a:avLst/>
              <a:gdLst>
                <a:gd name="T0" fmla="*/ 10 w 270"/>
                <a:gd name="T1" fmla="*/ 135 h 232"/>
                <a:gd name="T2" fmla="*/ 28 w 270"/>
                <a:gd name="T3" fmla="*/ 139 h 232"/>
                <a:gd name="T4" fmla="*/ 42 w 270"/>
                <a:gd name="T5" fmla="*/ 117 h 232"/>
                <a:gd name="T6" fmla="*/ 16 w 270"/>
                <a:gd name="T7" fmla="*/ 111 h 232"/>
                <a:gd name="T8" fmla="*/ 2 w 270"/>
                <a:gd name="T9" fmla="*/ 120 h 232"/>
                <a:gd name="T10" fmla="*/ 10 w 270"/>
                <a:gd name="T11" fmla="*/ 135 h 232"/>
                <a:gd name="T12" fmla="*/ 248 w 270"/>
                <a:gd name="T13" fmla="*/ 138 h 232"/>
                <a:gd name="T14" fmla="*/ 189 w 270"/>
                <a:gd name="T15" fmla="*/ 192 h 232"/>
                <a:gd name="T16" fmla="*/ 119 w 270"/>
                <a:gd name="T17" fmla="*/ 137 h 232"/>
                <a:gd name="T18" fmla="*/ 114 w 270"/>
                <a:gd name="T19" fmla="*/ 135 h 232"/>
                <a:gd name="T20" fmla="*/ 105 w 270"/>
                <a:gd name="T21" fmla="*/ 133 h 232"/>
                <a:gd name="T22" fmla="*/ 91 w 270"/>
                <a:gd name="T23" fmla="*/ 154 h 232"/>
                <a:gd name="T24" fmla="*/ 105 w 270"/>
                <a:gd name="T25" fmla="*/ 158 h 232"/>
                <a:gd name="T26" fmla="*/ 181 w 270"/>
                <a:gd name="T27" fmla="*/ 217 h 232"/>
                <a:gd name="T28" fmla="*/ 189 w 270"/>
                <a:gd name="T29" fmla="*/ 220 h 232"/>
                <a:gd name="T30" fmla="*/ 197 w 270"/>
                <a:gd name="T31" fmla="*/ 217 h 232"/>
                <a:gd name="T32" fmla="*/ 264 w 270"/>
                <a:gd name="T33" fmla="*/ 156 h 232"/>
                <a:gd name="T34" fmla="*/ 266 w 270"/>
                <a:gd name="T35" fmla="*/ 139 h 232"/>
                <a:gd name="T36" fmla="*/ 248 w 270"/>
                <a:gd name="T37" fmla="*/ 138 h 232"/>
                <a:gd name="T38" fmla="*/ 117 w 270"/>
                <a:gd name="T39" fmla="*/ 79 h 232"/>
                <a:gd name="T40" fmla="*/ 183 w 270"/>
                <a:gd name="T41" fmla="*/ 121 h 232"/>
                <a:gd name="T42" fmla="*/ 199 w 270"/>
                <a:gd name="T43" fmla="*/ 117 h 232"/>
                <a:gd name="T44" fmla="*/ 266 w 270"/>
                <a:gd name="T45" fmla="*/ 20 h 232"/>
                <a:gd name="T46" fmla="*/ 263 w 270"/>
                <a:gd name="T47" fmla="*/ 3 h 232"/>
                <a:gd name="T48" fmla="*/ 246 w 270"/>
                <a:gd name="T49" fmla="*/ 7 h 232"/>
                <a:gd name="T50" fmla="*/ 186 w 270"/>
                <a:gd name="T51" fmla="*/ 94 h 232"/>
                <a:gd name="T52" fmla="*/ 120 w 270"/>
                <a:gd name="T53" fmla="*/ 52 h 232"/>
                <a:gd name="T54" fmla="*/ 111 w 270"/>
                <a:gd name="T55" fmla="*/ 50 h 232"/>
                <a:gd name="T56" fmla="*/ 103 w 270"/>
                <a:gd name="T57" fmla="*/ 56 h 232"/>
                <a:gd name="T58" fmla="*/ 3 w 270"/>
                <a:gd name="T59" fmla="*/ 213 h 232"/>
                <a:gd name="T60" fmla="*/ 7 w 270"/>
                <a:gd name="T61" fmla="*/ 230 h 232"/>
                <a:gd name="T62" fmla="*/ 13 w 270"/>
                <a:gd name="T63" fmla="*/ 232 h 232"/>
                <a:gd name="T64" fmla="*/ 24 w 270"/>
                <a:gd name="T65" fmla="*/ 227 h 232"/>
                <a:gd name="T66" fmla="*/ 117 w 270"/>
                <a:gd name="T67" fmla="*/ 79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0" h="232">
                  <a:moveTo>
                    <a:pt x="10" y="135"/>
                  </a:moveTo>
                  <a:cubicBezTo>
                    <a:pt x="28" y="139"/>
                    <a:pt x="28" y="139"/>
                    <a:pt x="28" y="139"/>
                  </a:cubicBezTo>
                  <a:cubicBezTo>
                    <a:pt x="42" y="117"/>
                    <a:pt x="42" y="117"/>
                    <a:pt x="42" y="117"/>
                  </a:cubicBezTo>
                  <a:cubicBezTo>
                    <a:pt x="16" y="111"/>
                    <a:pt x="16" y="111"/>
                    <a:pt x="16" y="111"/>
                  </a:cubicBezTo>
                  <a:cubicBezTo>
                    <a:pt x="10" y="109"/>
                    <a:pt x="3" y="113"/>
                    <a:pt x="2" y="120"/>
                  </a:cubicBezTo>
                  <a:cubicBezTo>
                    <a:pt x="0" y="126"/>
                    <a:pt x="4" y="133"/>
                    <a:pt x="10" y="135"/>
                  </a:cubicBezTo>
                  <a:close/>
                  <a:moveTo>
                    <a:pt x="248" y="138"/>
                  </a:moveTo>
                  <a:cubicBezTo>
                    <a:pt x="189" y="192"/>
                    <a:pt x="189" y="192"/>
                    <a:pt x="189" y="192"/>
                  </a:cubicBezTo>
                  <a:cubicBezTo>
                    <a:pt x="119" y="137"/>
                    <a:pt x="119" y="137"/>
                    <a:pt x="119" y="137"/>
                  </a:cubicBezTo>
                  <a:cubicBezTo>
                    <a:pt x="117" y="136"/>
                    <a:pt x="115" y="135"/>
                    <a:pt x="114" y="135"/>
                  </a:cubicBezTo>
                  <a:cubicBezTo>
                    <a:pt x="105" y="133"/>
                    <a:pt x="105" y="133"/>
                    <a:pt x="105" y="133"/>
                  </a:cubicBezTo>
                  <a:cubicBezTo>
                    <a:pt x="91" y="154"/>
                    <a:pt x="91" y="154"/>
                    <a:pt x="91" y="154"/>
                  </a:cubicBezTo>
                  <a:cubicBezTo>
                    <a:pt x="105" y="158"/>
                    <a:pt x="105" y="158"/>
                    <a:pt x="105" y="158"/>
                  </a:cubicBezTo>
                  <a:cubicBezTo>
                    <a:pt x="181" y="217"/>
                    <a:pt x="181" y="217"/>
                    <a:pt x="181" y="217"/>
                  </a:cubicBezTo>
                  <a:cubicBezTo>
                    <a:pt x="184" y="219"/>
                    <a:pt x="187" y="220"/>
                    <a:pt x="189" y="220"/>
                  </a:cubicBezTo>
                  <a:cubicBezTo>
                    <a:pt x="192" y="220"/>
                    <a:pt x="195" y="219"/>
                    <a:pt x="197" y="217"/>
                  </a:cubicBezTo>
                  <a:cubicBezTo>
                    <a:pt x="264" y="156"/>
                    <a:pt x="264" y="156"/>
                    <a:pt x="264" y="156"/>
                  </a:cubicBezTo>
                  <a:cubicBezTo>
                    <a:pt x="270" y="152"/>
                    <a:pt x="270" y="144"/>
                    <a:pt x="266" y="139"/>
                  </a:cubicBezTo>
                  <a:cubicBezTo>
                    <a:pt x="261" y="134"/>
                    <a:pt x="253" y="133"/>
                    <a:pt x="248" y="138"/>
                  </a:cubicBezTo>
                  <a:close/>
                  <a:moveTo>
                    <a:pt x="117" y="79"/>
                  </a:moveTo>
                  <a:cubicBezTo>
                    <a:pt x="183" y="121"/>
                    <a:pt x="183" y="121"/>
                    <a:pt x="183" y="121"/>
                  </a:cubicBezTo>
                  <a:cubicBezTo>
                    <a:pt x="188" y="124"/>
                    <a:pt x="195" y="123"/>
                    <a:pt x="199" y="117"/>
                  </a:cubicBezTo>
                  <a:cubicBezTo>
                    <a:pt x="266" y="20"/>
                    <a:pt x="266" y="20"/>
                    <a:pt x="266" y="20"/>
                  </a:cubicBezTo>
                  <a:cubicBezTo>
                    <a:pt x="270" y="15"/>
                    <a:pt x="269" y="7"/>
                    <a:pt x="263" y="3"/>
                  </a:cubicBezTo>
                  <a:cubicBezTo>
                    <a:pt x="258" y="0"/>
                    <a:pt x="250" y="1"/>
                    <a:pt x="246" y="7"/>
                  </a:cubicBezTo>
                  <a:cubicBezTo>
                    <a:pt x="186" y="94"/>
                    <a:pt x="186" y="94"/>
                    <a:pt x="186" y="94"/>
                  </a:cubicBezTo>
                  <a:cubicBezTo>
                    <a:pt x="120" y="52"/>
                    <a:pt x="120" y="52"/>
                    <a:pt x="120" y="52"/>
                  </a:cubicBezTo>
                  <a:cubicBezTo>
                    <a:pt x="117" y="50"/>
                    <a:pt x="114" y="50"/>
                    <a:pt x="111" y="50"/>
                  </a:cubicBezTo>
                  <a:cubicBezTo>
                    <a:pt x="108" y="51"/>
                    <a:pt x="105" y="53"/>
                    <a:pt x="103" y="56"/>
                  </a:cubicBezTo>
                  <a:cubicBezTo>
                    <a:pt x="3" y="213"/>
                    <a:pt x="3" y="213"/>
                    <a:pt x="3" y="213"/>
                  </a:cubicBezTo>
                  <a:cubicBezTo>
                    <a:pt x="0" y="219"/>
                    <a:pt x="1" y="227"/>
                    <a:pt x="7" y="230"/>
                  </a:cubicBezTo>
                  <a:cubicBezTo>
                    <a:pt x="9" y="231"/>
                    <a:pt x="11" y="232"/>
                    <a:pt x="13" y="232"/>
                  </a:cubicBezTo>
                  <a:cubicBezTo>
                    <a:pt x="18" y="232"/>
                    <a:pt x="21" y="230"/>
                    <a:pt x="24" y="227"/>
                  </a:cubicBezTo>
                  <a:cubicBezTo>
                    <a:pt x="117" y="79"/>
                    <a:pt x="117" y="79"/>
                    <a:pt x="117" y="7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tx1">
                    <a:lumMod val="85000"/>
                    <a:lumOff val="15000"/>
                  </a:schemeClr>
                </a:solidFill>
                <a:cs typeface="+mn-ea"/>
              </a:endParaRPr>
            </a:p>
          </p:txBody>
        </p:sp>
      </p:grpSp>
      <p:sp>
        <p:nvSpPr>
          <p:cNvPr id="83" name="Rounded Rectangle 21"/>
          <p:cNvSpPr/>
          <p:nvPr/>
        </p:nvSpPr>
        <p:spPr>
          <a:xfrm>
            <a:off x="6204371" y="4617039"/>
            <a:ext cx="2945839" cy="95677"/>
          </a:xfrm>
          <a:prstGeom prst="roundRect">
            <a:avLst/>
          </a:prstGeom>
          <a:solidFill>
            <a:schemeClr val="accent1"/>
          </a:solidFill>
          <a:ln>
            <a:noFill/>
          </a:ln>
          <a:effectLst>
            <a:outerShdw blurRad="63500" algn="ctr" rotWithShape="0">
              <a:prstClr val="black">
                <a:alpha val="40000"/>
              </a:prstClr>
            </a:outerShdw>
          </a:effectLst>
        </p:spPr>
        <p:txBody>
          <a:bodyPr rtlCol="0" anchor="ctr"/>
          <a:lstStyle/>
          <a:p>
            <a:pPr algn="ctr"/>
            <a:endParaRPr lang="en-US" sz="2700">
              <a:solidFill>
                <a:schemeClr val="bg1"/>
              </a:solidFill>
              <a:latin typeface="方正粗谭黑简体" panose="02000000000000000000" pitchFamily="2" charset="-122"/>
              <a:ea typeface="方正粗谭黑简体" panose="02000000000000000000" pitchFamily="2" charset="-122"/>
              <a:sym typeface="Arial" panose="020B0604020202020204" pitchFamily="34" charset="0"/>
            </a:endParaRPr>
          </a:p>
        </p:txBody>
      </p:sp>
      <p:grpSp>
        <p:nvGrpSpPr>
          <p:cNvPr id="22" name="组合 21"/>
          <p:cNvGrpSpPr/>
          <p:nvPr/>
        </p:nvGrpSpPr>
        <p:grpSpPr>
          <a:xfrm>
            <a:off x="8313481" y="152673"/>
            <a:ext cx="780956" cy="1994852"/>
            <a:chOff x="9926402" y="1412776"/>
            <a:chExt cx="1041274" cy="2659803"/>
          </a:xfrm>
        </p:grpSpPr>
        <p:sp>
          <p:nvSpPr>
            <p:cNvPr id="23" name="矩形 22"/>
            <p:cNvSpPr/>
            <p:nvPr/>
          </p:nvSpPr>
          <p:spPr>
            <a:xfrm>
              <a:off x="9995337" y="1412776"/>
              <a:ext cx="903403" cy="2656316"/>
            </a:xfrm>
            <a:prstGeom prst="rect">
              <a:avLst/>
            </a:prstGeom>
            <a:solidFill>
              <a:schemeClr val="accent1"/>
            </a:solidFill>
            <a:ln>
              <a:noFill/>
            </a:ln>
            <a:effectLst>
              <a:outerShdw blurRad="63500" algn="ctr" rotWithShape="0">
                <a:prstClr val="black">
                  <a:alpha val="40000"/>
                </a:prstClr>
              </a:outerShdw>
            </a:effectLst>
          </p:spPr>
          <p:txBody>
            <a:bodyPr anchor="ctr"/>
            <a:lstStyle/>
            <a:p>
              <a:pPr algn="ctr"/>
              <a:endParaRPr sz="1350">
                <a:cs typeface="+mn-ea"/>
              </a:endParaRPr>
            </a:p>
          </p:txBody>
        </p:sp>
        <p:sp>
          <p:nvSpPr>
            <p:cNvPr id="24" name="椭圆 23"/>
            <p:cNvSpPr/>
            <p:nvPr/>
          </p:nvSpPr>
          <p:spPr>
            <a:xfrm>
              <a:off x="9926402" y="3031306"/>
              <a:ext cx="1041274" cy="1041273"/>
            </a:xfrm>
            <a:prstGeom prst="ellipse">
              <a:avLst/>
            </a:prstGeom>
            <a:solidFill>
              <a:schemeClr val="accent1"/>
            </a:solidFill>
            <a:ln w="19050">
              <a:solidFill>
                <a:schemeClr val="bg2"/>
              </a:solidFill>
            </a:ln>
            <a:effectLst>
              <a:outerShdw blurRad="63500" algn="ctr" rotWithShape="0">
                <a:prstClr val="black">
                  <a:alpha val="40000"/>
                </a:prstClr>
              </a:outerShdw>
            </a:effectLst>
          </p:spPr>
          <p:txBody>
            <a:bodyPr anchor="ctr"/>
            <a:lstStyle/>
            <a:p>
              <a:pPr algn="ctr"/>
              <a:endParaRPr sz="1350">
                <a:cs typeface="+mn-ea"/>
              </a:endParaRPr>
            </a:p>
          </p:txBody>
        </p:sp>
        <p:sp>
          <p:nvSpPr>
            <p:cNvPr id="25" name="任意多边形: 形状 14"/>
            <p:cNvSpPr/>
            <p:nvPr/>
          </p:nvSpPr>
          <p:spPr>
            <a:xfrm>
              <a:off x="10225413" y="3308458"/>
              <a:ext cx="443251" cy="453126"/>
            </a:xfrm>
            <a:custGeom>
              <a:avLst/>
              <a:gdLst/>
              <a:ahLst/>
              <a:cxnLst>
                <a:cxn ang="0">
                  <a:pos x="wd2" y="hd2"/>
                </a:cxn>
                <a:cxn ang="5400000">
                  <a:pos x="wd2" y="hd2"/>
                </a:cxn>
                <a:cxn ang="10800000">
                  <a:pos x="wd2" y="hd2"/>
                </a:cxn>
                <a:cxn ang="16200000">
                  <a:pos x="wd2" y="hd2"/>
                </a:cxn>
              </a:cxnLst>
              <a:rect l="0" t="0" r="r" b="b"/>
              <a:pathLst>
                <a:path w="21600" h="21600" extrusionOk="0">
                  <a:moveTo>
                    <a:pt x="1735" y="3821"/>
                  </a:moveTo>
                  <a:lnTo>
                    <a:pt x="4745" y="3821"/>
                  </a:lnTo>
                  <a:cubicBezTo>
                    <a:pt x="4832" y="6659"/>
                    <a:pt x="5371" y="8569"/>
                    <a:pt x="6052" y="9978"/>
                  </a:cubicBezTo>
                  <a:cubicBezTo>
                    <a:pt x="3968" y="8590"/>
                    <a:pt x="2022" y="6988"/>
                    <a:pt x="1735" y="3821"/>
                  </a:cubicBezTo>
                  <a:close/>
                  <a:moveTo>
                    <a:pt x="10800" y="1439"/>
                  </a:moveTo>
                  <a:cubicBezTo>
                    <a:pt x="14079" y="1438"/>
                    <a:pt x="15359" y="2749"/>
                    <a:pt x="15358" y="3236"/>
                  </a:cubicBezTo>
                  <a:cubicBezTo>
                    <a:pt x="15358" y="3725"/>
                    <a:pt x="14080" y="5035"/>
                    <a:pt x="10800" y="5038"/>
                  </a:cubicBezTo>
                  <a:cubicBezTo>
                    <a:pt x="7521" y="5035"/>
                    <a:pt x="6242" y="3725"/>
                    <a:pt x="6242" y="3236"/>
                  </a:cubicBezTo>
                  <a:cubicBezTo>
                    <a:pt x="6241" y="2749"/>
                    <a:pt x="7521" y="1438"/>
                    <a:pt x="10800" y="1439"/>
                  </a:cubicBezTo>
                  <a:close/>
                  <a:moveTo>
                    <a:pt x="15548" y="9978"/>
                  </a:moveTo>
                  <a:cubicBezTo>
                    <a:pt x="16230" y="8569"/>
                    <a:pt x="16768" y="6659"/>
                    <a:pt x="16855" y="3821"/>
                  </a:cubicBezTo>
                  <a:lnTo>
                    <a:pt x="19866" y="3821"/>
                  </a:lnTo>
                  <a:cubicBezTo>
                    <a:pt x="19580" y="6988"/>
                    <a:pt x="17632" y="8590"/>
                    <a:pt x="15548" y="9978"/>
                  </a:cubicBezTo>
                  <a:close/>
                  <a:moveTo>
                    <a:pt x="12216" y="15911"/>
                  </a:moveTo>
                  <a:cubicBezTo>
                    <a:pt x="12216" y="14207"/>
                    <a:pt x="13537" y="13266"/>
                    <a:pt x="15690" y="11871"/>
                  </a:cubicBezTo>
                  <a:cubicBezTo>
                    <a:pt x="18323" y="10163"/>
                    <a:pt x="21600" y="8040"/>
                    <a:pt x="21600" y="2998"/>
                  </a:cubicBezTo>
                  <a:cubicBezTo>
                    <a:pt x="21600" y="2544"/>
                    <a:pt x="21220" y="2177"/>
                    <a:pt x="20750" y="2177"/>
                  </a:cubicBezTo>
                  <a:lnTo>
                    <a:pt x="16635" y="2177"/>
                  </a:lnTo>
                  <a:cubicBezTo>
                    <a:pt x="16053" y="1125"/>
                    <a:pt x="14320" y="0"/>
                    <a:pt x="10800" y="0"/>
                  </a:cubicBezTo>
                  <a:cubicBezTo>
                    <a:pt x="7281" y="0"/>
                    <a:pt x="5547" y="1125"/>
                    <a:pt x="4966" y="2177"/>
                  </a:cubicBezTo>
                  <a:lnTo>
                    <a:pt x="850" y="2177"/>
                  </a:lnTo>
                  <a:cubicBezTo>
                    <a:pt x="380" y="2177"/>
                    <a:pt x="0" y="2544"/>
                    <a:pt x="0" y="2998"/>
                  </a:cubicBezTo>
                  <a:cubicBezTo>
                    <a:pt x="0" y="8040"/>
                    <a:pt x="3277" y="10163"/>
                    <a:pt x="5912" y="11871"/>
                  </a:cubicBezTo>
                  <a:cubicBezTo>
                    <a:pt x="8065" y="13266"/>
                    <a:pt x="9384" y="14207"/>
                    <a:pt x="9384" y="15911"/>
                  </a:cubicBezTo>
                  <a:lnTo>
                    <a:pt x="9384" y="17450"/>
                  </a:lnTo>
                  <a:cubicBezTo>
                    <a:pt x="7122" y="17696"/>
                    <a:pt x="5461" y="18514"/>
                    <a:pt x="5461" y="19487"/>
                  </a:cubicBezTo>
                  <a:cubicBezTo>
                    <a:pt x="5461" y="20654"/>
                    <a:pt x="7851" y="21600"/>
                    <a:pt x="10800" y="21600"/>
                  </a:cubicBezTo>
                  <a:cubicBezTo>
                    <a:pt x="13749" y="21600"/>
                    <a:pt x="16139" y="20654"/>
                    <a:pt x="16139" y="19487"/>
                  </a:cubicBezTo>
                  <a:cubicBezTo>
                    <a:pt x="16139" y="18514"/>
                    <a:pt x="14478" y="17696"/>
                    <a:pt x="12216" y="17450"/>
                  </a:cubicBezTo>
                  <a:cubicBezTo>
                    <a:pt x="12216" y="17450"/>
                    <a:pt x="12216" y="15911"/>
                    <a:pt x="12216" y="15911"/>
                  </a:cubicBezTo>
                  <a:close/>
                </a:path>
              </a:pathLst>
            </a:custGeom>
            <a:solidFill>
              <a:srgbClr val="FFFFFF"/>
            </a:solidFill>
            <a:ln w="12700" cap="flat">
              <a:noFill/>
              <a:miter lim="400000"/>
            </a:ln>
            <a:effectLst/>
          </p:spPr>
          <p:txBody>
            <a:bodyPr anchor="ctr"/>
            <a:lstStyle/>
            <a:p>
              <a:pPr algn="ctr"/>
              <a:endParaRPr sz="1350">
                <a:cs typeface="+mn-ea"/>
              </a:endParaRPr>
            </a:p>
          </p:txBody>
        </p:sp>
      </p:grpSp>
      <p:sp>
        <p:nvSpPr>
          <p:cNvPr id="4" name="Title 1"/>
          <p:cNvSpPr>
            <a:spLocks noGrp="1"/>
          </p:cNvSpPr>
          <p:nvPr/>
        </p:nvSpPr>
        <p:spPr>
          <a:xfrm>
            <a:off x="3585210" y="2332355"/>
            <a:ext cx="4848860" cy="1015365"/>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lgn="ctr">
              <a:lnSpc>
                <a:spcPct val="100000"/>
              </a:lnSpc>
            </a:pPr>
            <a:r>
              <a:rPr lang="en-US" sz="6600" dirty="0">
                <a:solidFill>
                  <a:schemeClr val="accent3"/>
                </a:solidFill>
              </a:rPr>
              <a:t>Thank You!</a:t>
            </a:r>
          </a:p>
        </p:txBody>
      </p:sp>
    </p:spTree>
    <p:custDataLst>
      <p:tags r:id="rId1"/>
    </p:custDataLst>
  </p:cSld>
  <p:clrMapOvr>
    <a:masterClrMapping/>
  </p:clrMapOvr>
  <mc:AlternateContent xmlns:mc="http://schemas.openxmlformats.org/markup-compatibility/2006">
    <mc:Choice xmlns:p14="http://schemas.microsoft.com/office/powerpoint/2010/main" xmlns="" Requires="p14">
      <p:transition spd="med" p14:dur="699" advTm="71000">
        <p:fade/>
      </p:transition>
    </mc:Choice>
    <mc:Fallback>
      <p:transition spd="med" advTm="7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wipe(left)">
                                      <p:cBhvr>
                                        <p:cTn id="10" dur="500"/>
                                        <p:tgtEl>
                                          <p:spTgt spid="83"/>
                                        </p:tgtEl>
                                      </p:cBhvr>
                                    </p:animEffect>
                                  </p:childTnLst>
                                </p:cTn>
                              </p:par>
                              <p:par>
                                <p:cTn id="11" presetID="42" presetClass="entr" presetSubtype="0" fill="hold" nodeType="withEffect">
                                  <p:stCondLst>
                                    <p:cond delay="75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anim calcmode="lin" valueType="num">
                                      <p:cBhvr>
                                        <p:cTn id="14" dur="500" fill="hold"/>
                                        <p:tgtEl>
                                          <p:spTgt spid="22"/>
                                        </p:tgtEl>
                                        <p:attrNameLst>
                                          <p:attrName>ppt_x</p:attrName>
                                        </p:attrNameLst>
                                      </p:cBhvr>
                                      <p:tavLst>
                                        <p:tav tm="0">
                                          <p:val>
                                            <p:strVal val="#ppt_x"/>
                                          </p:val>
                                        </p:tav>
                                        <p:tav tm="100000">
                                          <p:val>
                                            <p:strVal val="#ppt_x"/>
                                          </p:val>
                                        </p:tav>
                                      </p:tavLst>
                                    </p:anim>
                                    <p:anim calcmode="lin" valueType="num">
                                      <p:cBhvr>
                                        <p:cTn id="15"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流程图: 离页连接符 18"/>
          <p:cNvSpPr/>
          <p:nvPr/>
        </p:nvSpPr>
        <p:spPr>
          <a:xfrm>
            <a:off x="4313937" y="226524"/>
            <a:ext cx="577112" cy="540117"/>
          </a:xfrm>
          <a:prstGeom prst="flowChartOffpageConnector">
            <a:avLst/>
          </a:prstGeom>
          <a:solidFill>
            <a:schemeClr val="accent1"/>
          </a:solidFill>
          <a:ln>
            <a:noFill/>
          </a:ln>
          <a:effectLst>
            <a:outerShdw blurRad="63500" algn="ctr" rotWithShape="0">
              <a:prstClr val="black">
                <a:alpha val="40000"/>
              </a:prstClr>
            </a:outerShdw>
          </a:effectLst>
        </p:spPr>
        <p:txBody>
          <a:bodyPr rtlCol="0" anchor="t"/>
          <a:lstStyle/>
          <a:p>
            <a:pPr algn="ctr"/>
            <a:r>
              <a:rPr lang="en-US" altLang="zh-CN" sz="2700" dirty="0">
                <a:solidFill>
                  <a:schemeClr val="bg1"/>
                </a:solidFill>
                <a:latin typeface="方正尚酷简体" panose="03000509000000000000" pitchFamily="65" charset="-122"/>
                <a:ea typeface="方正尚酷简体" panose="03000509000000000000" pitchFamily="65" charset="-122"/>
              </a:rPr>
              <a:t>1</a:t>
            </a:r>
            <a:endParaRPr lang="zh-CN" altLang="en-US" sz="2700" dirty="0">
              <a:solidFill>
                <a:schemeClr val="bg1"/>
              </a:solidFill>
              <a:latin typeface="方正尚酷简体" panose="03000509000000000000" pitchFamily="65" charset="-122"/>
              <a:ea typeface="方正尚酷简体" panose="03000509000000000000" pitchFamily="65" charset="-122"/>
            </a:endParaRPr>
          </a:p>
        </p:txBody>
      </p:sp>
      <p:sp>
        <p:nvSpPr>
          <p:cNvPr id="20" name="流程图: 离页连接符 19"/>
          <p:cNvSpPr/>
          <p:nvPr/>
        </p:nvSpPr>
        <p:spPr>
          <a:xfrm>
            <a:off x="4313937" y="1037834"/>
            <a:ext cx="577112" cy="540117"/>
          </a:xfrm>
          <a:prstGeom prst="flowChartOffpageConnector">
            <a:avLst/>
          </a:prstGeom>
          <a:solidFill>
            <a:schemeClr val="accent1"/>
          </a:solidFill>
          <a:ln>
            <a:noFill/>
          </a:ln>
          <a:effectLst>
            <a:outerShdw blurRad="63500" algn="ctr" rotWithShape="0">
              <a:prstClr val="black">
                <a:alpha val="40000"/>
              </a:prstClr>
            </a:outerShdw>
          </a:effectLst>
        </p:spPr>
        <p:txBody>
          <a:bodyPr rtlCol="0" anchor="t"/>
          <a:lstStyle/>
          <a:p>
            <a:pPr algn="ctr"/>
            <a:r>
              <a:rPr lang="en-US" altLang="zh-CN" sz="2700" dirty="0">
                <a:solidFill>
                  <a:schemeClr val="bg1"/>
                </a:solidFill>
                <a:latin typeface="方正尚酷简体" panose="03000509000000000000" pitchFamily="65" charset="-122"/>
                <a:ea typeface="方正尚酷简体" panose="03000509000000000000" pitchFamily="65" charset="-122"/>
              </a:rPr>
              <a:t>2</a:t>
            </a:r>
            <a:endParaRPr lang="zh-CN" altLang="en-US" sz="2700" dirty="0">
              <a:solidFill>
                <a:schemeClr val="bg1"/>
              </a:solidFill>
              <a:latin typeface="方正尚酷简体" panose="03000509000000000000" pitchFamily="65" charset="-122"/>
              <a:ea typeface="方正尚酷简体" panose="03000509000000000000" pitchFamily="65" charset="-122"/>
            </a:endParaRPr>
          </a:p>
        </p:txBody>
      </p:sp>
      <p:sp>
        <p:nvSpPr>
          <p:cNvPr id="21" name="流程图: 离页连接符 20"/>
          <p:cNvSpPr/>
          <p:nvPr/>
        </p:nvSpPr>
        <p:spPr>
          <a:xfrm>
            <a:off x="4313937" y="1849779"/>
            <a:ext cx="577112" cy="540117"/>
          </a:xfrm>
          <a:prstGeom prst="flowChartOffpageConnector">
            <a:avLst/>
          </a:prstGeom>
          <a:solidFill>
            <a:schemeClr val="accent1"/>
          </a:solidFill>
          <a:ln>
            <a:noFill/>
          </a:ln>
          <a:effectLst>
            <a:outerShdw blurRad="63500" algn="ctr" rotWithShape="0">
              <a:prstClr val="black">
                <a:alpha val="40000"/>
              </a:prstClr>
            </a:outerShdw>
          </a:effectLst>
        </p:spPr>
        <p:txBody>
          <a:bodyPr rtlCol="0" anchor="t"/>
          <a:lstStyle/>
          <a:p>
            <a:pPr algn="ctr"/>
            <a:r>
              <a:rPr lang="en-US" altLang="zh-CN" sz="2700" dirty="0">
                <a:solidFill>
                  <a:schemeClr val="bg1"/>
                </a:solidFill>
                <a:latin typeface="方正尚酷简体" panose="03000509000000000000" pitchFamily="65" charset="-122"/>
                <a:ea typeface="方正尚酷简体" panose="03000509000000000000" pitchFamily="65" charset="-122"/>
              </a:rPr>
              <a:t>3</a:t>
            </a:r>
            <a:endParaRPr lang="zh-CN" altLang="en-US" sz="2700" dirty="0">
              <a:solidFill>
                <a:schemeClr val="bg1"/>
              </a:solidFill>
              <a:latin typeface="方正尚酷简体" panose="03000509000000000000" pitchFamily="65" charset="-122"/>
              <a:ea typeface="方正尚酷简体" panose="03000509000000000000" pitchFamily="65" charset="-122"/>
            </a:endParaRPr>
          </a:p>
        </p:txBody>
      </p:sp>
      <p:sp>
        <p:nvSpPr>
          <p:cNvPr id="22" name="流程图: 离页连接符 21"/>
          <p:cNvSpPr/>
          <p:nvPr/>
        </p:nvSpPr>
        <p:spPr>
          <a:xfrm>
            <a:off x="4313937" y="2671249"/>
            <a:ext cx="577112" cy="540117"/>
          </a:xfrm>
          <a:prstGeom prst="flowChartOffpageConnector">
            <a:avLst/>
          </a:prstGeom>
          <a:solidFill>
            <a:schemeClr val="accent1"/>
          </a:solidFill>
          <a:ln>
            <a:noFill/>
          </a:ln>
          <a:effectLst>
            <a:outerShdw blurRad="63500" algn="ctr" rotWithShape="0">
              <a:prstClr val="black">
                <a:alpha val="40000"/>
              </a:prstClr>
            </a:outerShdw>
          </a:effectLst>
        </p:spPr>
        <p:txBody>
          <a:bodyPr rtlCol="0" anchor="t"/>
          <a:lstStyle/>
          <a:p>
            <a:pPr algn="ctr"/>
            <a:r>
              <a:rPr lang="en-US" altLang="zh-CN" sz="2700" dirty="0">
                <a:solidFill>
                  <a:schemeClr val="bg1"/>
                </a:solidFill>
                <a:latin typeface="方正尚酷简体" panose="03000509000000000000" pitchFamily="65" charset="-122"/>
                <a:ea typeface="方正尚酷简体" panose="03000509000000000000" pitchFamily="65" charset="-122"/>
              </a:rPr>
              <a:t>4</a:t>
            </a:r>
            <a:endParaRPr lang="zh-CN" altLang="en-US" sz="2700" dirty="0">
              <a:solidFill>
                <a:schemeClr val="bg1"/>
              </a:solidFill>
              <a:latin typeface="方正尚酷简体" panose="03000509000000000000" pitchFamily="65" charset="-122"/>
              <a:ea typeface="方正尚酷简体" panose="03000509000000000000" pitchFamily="65" charset="-122"/>
            </a:endParaRPr>
          </a:p>
        </p:txBody>
      </p:sp>
      <p:cxnSp>
        <p:nvCxnSpPr>
          <p:cNvPr id="23" name="直接连接符 22"/>
          <p:cNvCxnSpPr/>
          <p:nvPr/>
        </p:nvCxnSpPr>
        <p:spPr>
          <a:xfrm>
            <a:off x="5068849" y="687264"/>
            <a:ext cx="3171825" cy="0"/>
          </a:xfrm>
          <a:prstGeom prst="line">
            <a:avLst/>
          </a:prstGeom>
          <a:ln w="127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5068849" y="1497939"/>
            <a:ext cx="3171825" cy="0"/>
          </a:xfrm>
          <a:prstGeom prst="line">
            <a:avLst/>
          </a:prstGeom>
          <a:ln w="127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5068849" y="3356779"/>
            <a:ext cx="3171825" cy="0"/>
          </a:xfrm>
          <a:prstGeom prst="line">
            <a:avLst/>
          </a:prstGeom>
          <a:ln w="127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5068849" y="2271149"/>
            <a:ext cx="3171825" cy="0"/>
          </a:xfrm>
          <a:prstGeom prst="line">
            <a:avLst/>
          </a:prstGeom>
          <a:ln w="127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5068338" y="226524"/>
            <a:ext cx="1630680" cy="460375"/>
          </a:xfrm>
          <a:prstGeom prst="rect">
            <a:avLst/>
          </a:prstGeom>
          <a:noFill/>
        </p:spPr>
        <p:txBody>
          <a:bodyPr wrap="none" rtlCol="0">
            <a:spAutoFit/>
          </a:bodyPr>
          <a:lstStyle/>
          <a:p>
            <a:pPr algn="l"/>
            <a:r>
              <a:rPr lang="en-US" altLang="zh-CN" sz="2400" spc="225" dirty="0">
                <a:solidFill>
                  <a:schemeClr val="accent1"/>
                </a:solidFill>
                <a:latin typeface="方正正中黑简体" panose="02000000000000000000" pitchFamily="2" charset="-122"/>
                <a:ea typeface="方正正中黑简体" panose="02000000000000000000" pitchFamily="2" charset="-122"/>
              </a:rPr>
              <a:t>Abstract</a:t>
            </a:r>
          </a:p>
        </p:txBody>
      </p:sp>
      <p:sp>
        <p:nvSpPr>
          <p:cNvPr id="28" name="文本框 27"/>
          <p:cNvSpPr txBox="1"/>
          <p:nvPr/>
        </p:nvSpPr>
        <p:spPr>
          <a:xfrm>
            <a:off x="5068338" y="1037905"/>
            <a:ext cx="3259455" cy="460375"/>
          </a:xfrm>
          <a:prstGeom prst="rect">
            <a:avLst/>
          </a:prstGeom>
          <a:noFill/>
        </p:spPr>
        <p:txBody>
          <a:bodyPr wrap="none" rtlCol="0">
            <a:spAutoFit/>
          </a:bodyPr>
          <a:lstStyle/>
          <a:p>
            <a:pPr algn="l"/>
            <a:r>
              <a:rPr lang="en-US" altLang="zh-CN" sz="2400" spc="225" dirty="0">
                <a:solidFill>
                  <a:schemeClr val="accent1"/>
                </a:solidFill>
                <a:latin typeface="方正正中黑简体" panose="02000000000000000000" pitchFamily="2" charset="-122"/>
                <a:ea typeface="方正正中黑简体" panose="02000000000000000000" pitchFamily="2" charset="-122"/>
              </a:rPr>
              <a:t>Proposed Solution</a:t>
            </a:r>
          </a:p>
        </p:txBody>
      </p:sp>
      <p:sp>
        <p:nvSpPr>
          <p:cNvPr id="29" name="文本框 28"/>
          <p:cNvSpPr txBox="1"/>
          <p:nvPr/>
        </p:nvSpPr>
        <p:spPr>
          <a:xfrm>
            <a:off x="5068338" y="1811186"/>
            <a:ext cx="2354580" cy="460375"/>
          </a:xfrm>
          <a:prstGeom prst="rect">
            <a:avLst/>
          </a:prstGeom>
          <a:noFill/>
        </p:spPr>
        <p:txBody>
          <a:bodyPr wrap="none" rtlCol="0">
            <a:spAutoFit/>
          </a:bodyPr>
          <a:lstStyle/>
          <a:p>
            <a:pPr algn="l"/>
            <a:r>
              <a:rPr lang="en-US" altLang="zh-CN" sz="2400" spc="225" dirty="0">
                <a:solidFill>
                  <a:schemeClr val="accent1"/>
                </a:solidFill>
                <a:latin typeface="方正正中黑简体" panose="02000000000000000000" pitchFamily="2" charset="-122"/>
                <a:ea typeface="方正正中黑简体" panose="02000000000000000000" pitchFamily="2" charset="-122"/>
              </a:rPr>
              <a:t>Architecture </a:t>
            </a:r>
          </a:p>
        </p:txBody>
      </p:sp>
      <p:sp>
        <p:nvSpPr>
          <p:cNvPr id="30" name="文本框 29"/>
          <p:cNvSpPr txBox="1"/>
          <p:nvPr/>
        </p:nvSpPr>
        <p:spPr>
          <a:xfrm>
            <a:off x="5068338" y="2526682"/>
            <a:ext cx="3440430" cy="829945"/>
          </a:xfrm>
          <a:prstGeom prst="rect">
            <a:avLst/>
          </a:prstGeom>
          <a:noFill/>
        </p:spPr>
        <p:txBody>
          <a:bodyPr wrap="none" rtlCol="0">
            <a:spAutoFit/>
          </a:bodyPr>
          <a:lstStyle/>
          <a:p>
            <a:pPr algn="l"/>
            <a:r>
              <a:rPr lang="en-US" altLang="zh-CN" sz="2400" spc="225" dirty="0">
                <a:solidFill>
                  <a:schemeClr val="accent1"/>
                </a:solidFill>
                <a:latin typeface="方正正中黑简体" panose="02000000000000000000" pitchFamily="2" charset="-122"/>
                <a:ea typeface="方正正中黑简体" panose="02000000000000000000" pitchFamily="2" charset="-122"/>
              </a:rPr>
              <a:t>Merits of proposed </a:t>
            </a:r>
          </a:p>
          <a:p>
            <a:pPr algn="l"/>
            <a:r>
              <a:rPr lang="en-US" altLang="zh-CN" sz="2400" spc="225" dirty="0">
                <a:solidFill>
                  <a:schemeClr val="accent1"/>
                </a:solidFill>
                <a:latin typeface="方正正中黑简体" panose="02000000000000000000" pitchFamily="2" charset="-122"/>
                <a:ea typeface="方正正中黑简体" panose="02000000000000000000" pitchFamily="2" charset="-122"/>
              </a:rPr>
              <a:t>solution</a:t>
            </a:r>
          </a:p>
        </p:txBody>
      </p:sp>
      <p:sp>
        <p:nvSpPr>
          <p:cNvPr id="33" name="MH_Others_1"/>
          <p:cNvSpPr txBox="1"/>
          <p:nvPr>
            <p:custDataLst>
              <p:tags r:id="rId1"/>
            </p:custDataLst>
          </p:nvPr>
        </p:nvSpPr>
        <p:spPr>
          <a:xfrm>
            <a:off x="997585" y="1172845"/>
            <a:ext cx="2619375" cy="676910"/>
          </a:xfrm>
          <a:prstGeom prst="rect">
            <a:avLst/>
          </a:prstGeom>
          <a:noFill/>
        </p:spPr>
        <p:txBody>
          <a:bodyPr vert="horz" wrap="square" lIns="0" tIns="0" rIns="0" bIns="0" rtlCol="0" anchor="t" anchorCtr="0">
            <a:spAutoFit/>
          </a:bodyPr>
          <a:lstStyle/>
          <a:p>
            <a:r>
              <a:rPr lang="en-US" altLang="zh-CN" sz="4400" dirty="0">
                <a:solidFill>
                  <a:schemeClr val="accent1"/>
                </a:solidFill>
                <a:latin typeface="方正正中黑简体" panose="02000000000000000000" pitchFamily="2" charset="-122"/>
                <a:ea typeface="方正正中黑简体" panose="02000000000000000000" pitchFamily="2" charset="-122"/>
                <a:sym typeface="Arial" panose="020B0604020202020204" pitchFamily="34" charset="0"/>
              </a:rPr>
              <a:t>Contents</a:t>
            </a:r>
          </a:p>
        </p:txBody>
      </p:sp>
      <p:sp>
        <p:nvSpPr>
          <p:cNvPr id="2" name="流程图: 离页连接符 18"/>
          <p:cNvSpPr/>
          <p:nvPr/>
        </p:nvSpPr>
        <p:spPr>
          <a:xfrm>
            <a:off x="4313937" y="3558369"/>
            <a:ext cx="577112" cy="540117"/>
          </a:xfrm>
          <a:prstGeom prst="flowChartOffpageConnector">
            <a:avLst/>
          </a:prstGeom>
          <a:solidFill>
            <a:schemeClr val="accent1"/>
          </a:solidFill>
          <a:ln>
            <a:noFill/>
          </a:ln>
          <a:effectLst>
            <a:outerShdw blurRad="63500" algn="ctr" rotWithShape="0">
              <a:prstClr val="black">
                <a:alpha val="40000"/>
              </a:prstClr>
            </a:outerShdw>
          </a:effectLst>
        </p:spPr>
        <p:txBody>
          <a:bodyPr rtlCol="0" anchor="t"/>
          <a:lstStyle/>
          <a:p>
            <a:pPr algn="ctr"/>
            <a:r>
              <a:rPr lang="en-US" altLang="zh-CN" sz="2700" dirty="0">
                <a:solidFill>
                  <a:schemeClr val="bg1"/>
                </a:solidFill>
                <a:latin typeface="方正尚酷简体" panose="03000509000000000000" pitchFamily="65" charset="-122"/>
                <a:ea typeface="方正尚酷简体" panose="03000509000000000000" pitchFamily="65" charset="-122"/>
              </a:rPr>
              <a:t>5</a:t>
            </a:r>
          </a:p>
        </p:txBody>
      </p:sp>
      <p:sp>
        <p:nvSpPr>
          <p:cNvPr id="3" name="流程图: 离页连接符 18"/>
          <p:cNvSpPr/>
          <p:nvPr/>
        </p:nvSpPr>
        <p:spPr>
          <a:xfrm>
            <a:off x="4313937" y="4439114"/>
            <a:ext cx="577112" cy="540117"/>
          </a:xfrm>
          <a:prstGeom prst="flowChartOffpageConnector">
            <a:avLst/>
          </a:prstGeom>
          <a:solidFill>
            <a:schemeClr val="accent1"/>
          </a:solidFill>
          <a:ln>
            <a:noFill/>
          </a:ln>
          <a:effectLst>
            <a:outerShdw blurRad="63500" algn="ctr" rotWithShape="0">
              <a:prstClr val="black">
                <a:alpha val="40000"/>
              </a:prstClr>
            </a:outerShdw>
          </a:effectLst>
        </p:spPr>
        <p:txBody>
          <a:bodyPr rtlCol="0" anchor="t"/>
          <a:lstStyle/>
          <a:p>
            <a:pPr algn="ctr"/>
            <a:r>
              <a:rPr lang="en-US" altLang="zh-CN" sz="2700" dirty="0">
                <a:solidFill>
                  <a:schemeClr val="bg1"/>
                </a:solidFill>
                <a:latin typeface="方正尚酷简体" panose="03000509000000000000" pitchFamily="65" charset="-122"/>
                <a:ea typeface="方正尚酷简体" panose="03000509000000000000" pitchFamily="65" charset="-122"/>
              </a:rPr>
              <a:t>6</a:t>
            </a:r>
          </a:p>
        </p:txBody>
      </p:sp>
      <p:sp>
        <p:nvSpPr>
          <p:cNvPr id="4" name="文本框 28"/>
          <p:cNvSpPr txBox="1"/>
          <p:nvPr/>
        </p:nvSpPr>
        <p:spPr>
          <a:xfrm>
            <a:off x="5068338" y="4479456"/>
            <a:ext cx="1992630" cy="460375"/>
          </a:xfrm>
          <a:prstGeom prst="rect">
            <a:avLst/>
          </a:prstGeom>
          <a:noFill/>
        </p:spPr>
        <p:txBody>
          <a:bodyPr wrap="none" rtlCol="0">
            <a:spAutoFit/>
          </a:bodyPr>
          <a:lstStyle/>
          <a:p>
            <a:pPr algn="l"/>
            <a:r>
              <a:rPr lang="en-US" altLang="zh-CN" sz="2400" spc="225" dirty="0">
                <a:solidFill>
                  <a:schemeClr val="accent1"/>
                </a:solidFill>
                <a:latin typeface="方正正中黑简体" panose="02000000000000000000" pitchFamily="2" charset="-122"/>
                <a:ea typeface="方正正中黑简体" panose="02000000000000000000" pitchFamily="2" charset="-122"/>
              </a:rPr>
              <a:t>Conclusion</a:t>
            </a:r>
          </a:p>
        </p:txBody>
      </p:sp>
      <p:sp>
        <p:nvSpPr>
          <p:cNvPr id="6" name="文本框 28"/>
          <p:cNvSpPr txBox="1"/>
          <p:nvPr/>
        </p:nvSpPr>
        <p:spPr>
          <a:xfrm>
            <a:off x="5068338" y="3598711"/>
            <a:ext cx="2716530" cy="460375"/>
          </a:xfrm>
          <a:prstGeom prst="rect">
            <a:avLst/>
          </a:prstGeom>
          <a:noFill/>
        </p:spPr>
        <p:txBody>
          <a:bodyPr wrap="none" rtlCol="0">
            <a:spAutoFit/>
          </a:bodyPr>
          <a:lstStyle/>
          <a:p>
            <a:pPr algn="l"/>
            <a:r>
              <a:rPr lang="en-US" altLang="zh-CN" sz="2400" spc="225" dirty="0">
                <a:solidFill>
                  <a:schemeClr val="accent1"/>
                </a:solidFill>
                <a:latin typeface="方正正中黑简体" panose="02000000000000000000" pitchFamily="2" charset="-122"/>
                <a:ea typeface="方正正中黑简体" panose="02000000000000000000" pitchFamily="2" charset="-122"/>
              </a:rPr>
              <a:t>Algorithm used</a:t>
            </a:r>
          </a:p>
        </p:txBody>
      </p:sp>
      <p:cxnSp>
        <p:nvCxnSpPr>
          <p:cNvPr id="7" name="直接连接符 25"/>
          <p:cNvCxnSpPr/>
          <p:nvPr/>
        </p:nvCxnSpPr>
        <p:spPr>
          <a:xfrm>
            <a:off x="5068849" y="4000254"/>
            <a:ext cx="3171825" cy="0"/>
          </a:xfrm>
          <a:prstGeom prst="line">
            <a:avLst/>
          </a:prstGeom>
          <a:ln w="127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25"/>
          <p:cNvCxnSpPr/>
          <p:nvPr/>
        </p:nvCxnSpPr>
        <p:spPr>
          <a:xfrm>
            <a:off x="5068849" y="4890524"/>
            <a:ext cx="3171825" cy="0"/>
          </a:xfrm>
          <a:prstGeom prst="line">
            <a:avLst/>
          </a:prstGeom>
          <a:ln w="127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374932" y="2144101"/>
            <a:ext cx="3213120" cy="2746130"/>
            <a:chOff x="2150777" y="3370018"/>
            <a:chExt cx="3822603" cy="3267032"/>
          </a:xfrm>
        </p:grpSpPr>
        <p:sp>
          <p:nvSpPr>
            <p:cNvPr id="9" name="Oval 8"/>
            <p:cNvSpPr/>
            <p:nvPr/>
          </p:nvSpPr>
          <p:spPr>
            <a:xfrm>
              <a:off x="2150777" y="6048042"/>
              <a:ext cx="2946400" cy="428957"/>
            </a:xfrm>
            <a:prstGeom prst="ellipse">
              <a:avLst/>
            </a:prstGeom>
            <a:solidFill>
              <a:srgbClr val="1011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7"/>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925478" y="3370018"/>
              <a:ext cx="3047902" cy="3267032"/>
            </a:xfrm>
            <a:prstGeom prst="rect">
              <a:avLst/>
            </a:prstGeom>
          </p:spPr>
        </p:pic>
      </p:grpSp>
    </p:spTree>
  </p:cSld>
  <p:clrMapOvr>
    <a:masterClrMapping/>
  </p:clrMapOvr>
  <mc:AlternateContent xmlns:mc="http://schemas.openxmlformats.org/markup-compatibility/2006">
    <mc:Choice xmlns:p14="http://schemas.microsoft.com/office/powerpoint/2010/main" xmlns="" Requires="p14">
      <p:transition spd="med" p14:dur="699" advTm="71000">
        <p:fade/>
      </p:transition>
    </mc:Choice>
    <mc:Fallback>
      <p:transition spd="med" advTm="7100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27405" y="412750"/>
            <a:ext cx="3378200" cy="429895"/>
          </a:xfrm>
          <a:prstGeom prst="rect">
            <a:avLst/>
          </a:prstGeom>
        </p:spPr>
        <p:txBody>
          <a:bodyPr wrap="square">
            <a:spAutoFit/>
          </a:bodyPr>
          <a:lstStyle/>
          <a:p>
            <a:pPr>
              <a:lnSpc>
                <a:spcPct val="100000"/>
              </a:lnSpc>
            </a:pPr>
            <a:r>
              <a:rPr lang="en-US" sz="2200" dirty="0">
                <a:solidFill>
                  <a:schemeClr val="accent1"/>
                </a:solidFill>
                <a:latin typeface="方正正中黑简体" panose="02000000000000000000" pitchFamily="2" charset="-122"/>
                <a:ea typeface="方正正中黑简体" panose="02000000000000000000" pitchFamily="2" charset="-122"/>
                <a:cs typeface="+mn-ea"/>
                <a:sym typeface="+mn-lt"/>
              </a:rPr>
              <a:t>WHAT IS DEEP LEARNING</a:t>
            </a:r>
          </a:p>
        </p:txBody>
      </p:sp>
      <p:grpSp>
        <p:nvGrpSpPr>
          <p:cNvPr id="9" name="组合 8"/>
          <p:cNvGrpSpPr/>
          <p:nvPr/>
        </p:nvGrpSpPr>
        <p:grpSpPr>
          <a:xfrm>
            <a:off x="245364" y="355107"/>
            <a:ext cx="471685" cy="471685"/>
            <a:chOff x="327153" y="318911"/>
            <a:chExt cx="529037" cy="529037"/>
          </a:xfrm>
        </p:grpSpPr>
        <p:sp>
          <p:nvSpPr>
            <p:cNvPr id="10" name="圆角矩形 9"/>
            <p:cNvSpPr/>
            <p:nvPr/>
          </p:nvSpPr>
          <p:spPr>
            <a:xfrm rot="18926425">
              <a:off x="327153" y="318911"/>
              <a:ext cx="529037" cy="529037"/>
            </a:xfrm>
            <a:prstGeom prst="roundRect">
              <a:avLst/>
            </a:prstGeom>
            <a:solidFill>
              <a:schemeClr val="accent1"/>
            </a:solidFill>
            <a:ln>
              <a:noFill/>
            </a:ln>
            <a:effectLst>
              <a:outerShdw blurRad="63500" algn="ctr" rotWithShape="0">
                <a:prstClr val="black">
                  <a:alpha val="40000"/>
                </a:prstClr>
              </a:outerShdw>
            </a:effectLst>
          </p:spPr>
          <p:txBody>
            <a:bodyPr vert="horz" wrap="square" lIns="68580" tIns="34290" rIns="68580" bIns="34290" numCol="1" anchor="ctr" anchorCtr="0" compatLnSpc="1"/>
            <a:lstStyle/>
            <a:p>
              <a:pPr algn="ctr"/>
              <a:endParaRPr lang="zh-CN" altLang="en-US" sz="3600" dirty="0">
                <a:solidFill>
                  <a:prstClr val="white"/>
                </a:solidFill>
                <a:latin typeface="迷你简菱心" panose="02010609000101010101" pitchFamily="49" charset="-122"/>
                <a:ea typeface="迷你简菱心" panose="02010609000101010101" pitchFamily="49" charset="-122"/>
              </a:endParaRPr>
            </a:p>
          </p:txBody>
        </p:sp>
        <p:sp>
          <p:nvSpPr>
            <p:cNvPr id="12" name="MH_Other_2"/>
            <p:cNvSpPr/>
            <p:nvPr>
              <p:custDataLst>
                <p:tags r:id="rId2"/>
              </p:custDataLst>
            </p:nvPr>
          </p:nvSpPr>
          <p:spPr bwMode="auto">
            <a:xfrm>
              <a:off x="440450" y="441196"/>
              <a:ext cx="302442" cy="284465"/>
            </a:xfrm>
            <a:custGeom>
              <a:avLst/>
              <a:gdLst>
                <a:gd name="T0" fmla="*/ 373604 w 1361803"/>
                <a:gd name="T1" fmla="*/ 882437 h 1281345"/>
                <a:gd name="T2" fmla="*/ 476200 w 1361803"/>
                <a:gd name="T3" fmla="*/ 923828 h 1281345"/>
                <a:gd name="T4" fmla="*/ 554139 w 1361803"/>
                <a:gd name="T5" fmla="*/ 940808 h 1281345"/>
                <a:gd name="T6" fmla="*/ 528484 w 1361803"/>
                <a:gd name="T7" fmla="*/ 1017215 h 1281345"/>
                <a:gd name="T8" fmla="*/ 460417 w 1361803"/>
                <a:gd name="T9" fmla="*/ 1039501 h 1281345"/>
                <a:gd name="T10" fmla="*/ 352881 w 1361803"/>
                <a:gd name="T11" fmla="*/ 976886 h 1281345"/>
                <a:gd name="T12" fmla="*/ 286785 w 1361803"/>
                <a:gd name="T13" fmla="*/ 1049049 h 1281345"/>
                <a:gd name="T14" fmla="*/ 312434 w 1361803"/>
                <a:gd name="T15" fmla="*/ 885625 h 1281345"/>
                <a:gd name="T16" fmla="*/ 274750 w 1361803"/>
                <a:gd name="T17" fmla="*/ 686240 h 1281345"/>
                <a:gd name="T18" fmla="*/ 665920 w 1361803"/>
                <a:gd name="T19" fmla="*/ 686240 h 1281345"/>
                <a:gd name="T20" fmla="*/ 633318 w 1361803"/>
                <a:gd name="T21" fmla="*/ 771039 h 1281345"/>
                <a:gd name="T22" fmla="*/ 270797 w 1361803"/>
                <a:gd name="T23" fmla="*/ 776338 h 1281345"/>
                <a:gd name="T24" fmla="*/ 255979 w 1361803"/>
                <a:gd name="T25" fmla="*/ 705323 h 1281345"/>
                <a:gd name="T26" fmla="*/ 278558 w 1361803"/>
                <a:gd name="T27" fmla="*/ 503808 h 1281345"/>
                <a:gd name="T28" fmla="*/ 746925 w 1361803"/>
                <a:gd name="T29" fmla="*/ 503808 h 1281345"/>
                <a:gd name="T30" fmla="*/ 766688 w 1361803"/>
                <a:gd name="T31" fmla="*/ 555844 h 1281345"/>
                <a:gd name="T32" fmla="*/ 279544 w 1361803"/>
                <a:gd name="T33" fmla="*/ 593008 h 1281345"/>
                <a:gd name="T34" fmla="*/ 256813 w 1361803"/>
                <a:gd name="T35" fmla="*/ 527172 h 1281345"/>
                <a:gd name="T36" fmla="*/ 944591 w 1361803"/>
                <a:gd name="T37" fmla="*/ 452716 h 1281345"/>
                <a:gd name="T38" fmla="*/ 1023588 w 1361803"/>
                <a:gd name="T39" fmla="*/ 643756 h 1281345"/>
                <a:gd name="T40" fmla="*/ 636495 w 1361803"/>
                <a:gd name="T41" fmla="*/ 1040700 h 1281345"/>
                <a:gd name="T42" fmla="*/ 601932 w 1361803"/>
                <a:gd name="T43" fmla="*/ 1010980 h 1281345"/>
                <a:gd name="T44" fmla="*/ 940644 w 1361803"/>
                <a:gd name="T45" fmla="*/ 460140 h 1281345"/>
                <a:gd name="T46" fmla="*/ 1339566 w 1361803"/>
                <a:gd name="T47" fmla="*/ 322482 h 1281345"/>
                <a:gd name="T48" fmla="*/ 1356355 w 1361803"/>
                <a:gd name="T49" fmla="*/ 373372 h 1281345"/>
                <a:gd name="T50" fmla="*/ 1136163 w 1361803"/>
                <a:gd name="T51" fmla="*/ 663855 h 1281345"/>
                <a:gd name="T52" fmla="*/ 1082839 w 1361803"/>
                <a:gd name="T53" fmla="*/ 676580 h 1281345"/>
                <a:gd name="T54" fmla="*/ 1123322 w 1361803"/>
                <a:gd name="T55" fmla="*/ 596008 h 1281345"/>
                <a:gd name="T56" fmla="*/ 1312908 w 1361803"/>
                <a:gd name="T57" fmla="*/ 334145 h 1281345"/>
                <a:gd name="T58" fmla="*/ 526769 w 1361803"/>
                <a:gd name="T59" fmla="*/ 229043 h 1281345"/>
                <a:gd name="T60" fmla="*/ 766688 w 1361803"/>
                <a:gd name="T61" fmla="*/ 244970 h 1281345"/>
                <a:gd name="T62" fmla="*/ 749907 w 1361803"/>
                <a:gd name="T63" fmla="*/ 318243 h 1281345"/>
                <a:gd name="T64" fmla="*/ 529735 w 1361803"/>
                <a:gd name="T65" fmla="*/ 318243 h 1281345"/>
                <a:gd name="T66" fmla="*/ 511959 w 1361803"/>
                <a:gd name="T67" fmla="*/ 246034 h 1281345"/>
                <a:gd name="T68" fmla="*/ 1245419 w 1361803"/>
                <a:gd name="T69" fmla="*/ 137724 h 1281345"/>
                <a:gd name="T70" fmla="*/ 1309122 w 1361803"/>
                <a:gd name="T71" fmla="*/ 239622 h 1281345"/>
                <a:gd name="T72" fmla="*/ 1116528 w 1361803"/>
                <a:gd name="T73" fmla="*/ 531150 h 1281345"/>
                <a:gd name="T74" fmla="*/ 998003 w 1361803"/>
                <a:gd name="T75" fmla="*/ 384860 h 1281345"/>
                <a:gd name="T76" fmla="*/ 1207394 w 1361803"/>
                <a:gd name="T77" fmla="*/ 148457 h 1281345"/>
                <a:gd name="T78" fmla="*/ 327005 w 1361803"/>
                <a:gd name="T79" fmla="*/ 0 h 1281345"/>
                <a:gd name="T80" fmla="*/ 1023501 w 1361803"/>
                <a:gd name="T81" fmla="*/ 136834 h 1281345"/>
                <a:gd name="T82" fmla="*/ 1015602 w 1361803"/>
                <a:gd name="T83" fmla="*/ 237608 h 1281345"/>
                <a:gd name="T84" fmla="*/ 909891 w 1361803"/>
                <a:gd name="T85" fmla="*/ 379745 h 1281345"/>
                <a:gd name="T86" fmla="*/ 897047 w 1361803"/>
                <a:gd name="T87" fmla="*/ 313980 h 1281345"/>
                <a:gd name="T88" fmla="*/ 872348 w 1361803"/>
                <a:gd name="T89" fmla="*/ 135772 h 1281345"/>
                <a:gd name="T90" fmla="*/ 382329 w 1361803"/>
                <a:gd name="T91" fmla="*/ 135772 h 1281345"/>
                <a:gd name="T92" fmla="*/ 382329 w 1361803"/>
                <a:gd name="T93" fmla="*/ 313980 h 1281345"/>
                <a:gd name="T94" fmla="*/ 143255 w 1361803"/>
                <a:gd name="T95" fmla="*/ 409444 h 1281345"/>
                <a:gd name="T96" fmla="*/ 126454 w 1361803"/>
                <a:gd name="T97" fmla="*/ 428538 h 1281345"/>
                <a:gd name="T98" fmla="*/ 151153 w 1361803"/>
                <a:gd name="T99" fmla="*/ 1143476 h 1281345"/>
                <a:gd name="T100" fmla="*/ 897047 w 1361803"/>
                <a:gd name="T101" fmla="*/ 1115897 h 1281345"/>
                <a:gd name="T102" fmla="*/ 902973 w 1361803"/>
                <a:gd name="T103" fmla="*/ 902690 h 1281345"/>
                <a:gd name="T104" fmla="*/ 1022515 w 1361803"/>
                <a:gd name="T105" fmla="*/ 767972 h 1281345"/>
                <a:gd name="T106" fmla="*/ 1023501 w 1361803"/>
                <a:gd name="T107" fmla="*/ 1133931 h 1281345"/>
                <a:gd name="T108" fmla="*/ 131394 w 1361803"/>
                <a:gd name="T109" fmla="*/ 1279248 h 1281345"/>
                <a:gd name="T110" fmla="*/ 0 w 1361803"/>
                <a:gd name="T111" fmla="*/ 335193 h 1281345"/>
                <a:gd name="T112" fmla="*/ 261801 w 1361803"/>
                <a:gd name="T113" fmla="*/ 28642 h 128134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61803" h="1281345">
                  <a:moveTo>
                    <a:pt x="340187" y="867542"/>
                  </a:moveTo>
                  <a:cubicBezTo>
                    <a:pt x="351512" y="867144"/>
                    <a:pt x="363575" y="872724"/>
                    <a:pt x="372930" y="883885"/>
                  </a:cubicBezTo>
                  <a:cubicBezTo>
                    <a:pt x="394595" y="907270"/>
                    <a:pt x="415275" y="931718"/>
                    <a:pt x="436940" y="957229"/>
                  </a:cubicBezTo>
                  <a:cubicBezTo>
                    <a:pt x="449742" y="946599"/>
                    <a:pt x="462543" y="935970"/>
                    <a:pt x="475345" y="925340"/>
                  </a:cubicBezTo>
                  <a:cubicBezTo>
                    <a:pt x="492086" y="911522"/>
                    <a:pt x="506857" y="910459"/>
                    <a:pt x="525568" y="923214"/>
                  </a:cubicBezTo>
                  <a:cubicBezTo>
                    <a:pt x="535415" y="929592"/>
                    <a:pt x="544278" y="935970"/>
                    <a:pt x="553141" y="942347"/>
                  </a:cubicBezTo>
                  <a:cubicBezTo>
                    <a:pt x="545263" y="967858"/>
                    <a:pt x="538370" y="993369"/>
                    <a:pt x="530492" y="1018880"/>
                  </a:cubicBezTo>
                  <a:cubicBezTo>
                    <a:pt x="528522" y="1018880"/>
                    <a:pt x="528522" y="1018880"/>
                    <a:pt x="527537" y="1018880"/>
                  </a:cubicBezTo>
                  <a:cubicBezTo>
                    <a:pt x="509812" y="1000810"/>
                    <a:pt x="494056" y="1007187"/>
                    <a:pt x="479284" y="1024195"/>
                  </a:cubicBezTo>
                  <a:cubicBezTo>
                    <a:pt x="473376" y="1030572"/>
                    <a:pt x="466482" y="1035887"/>
                    <a:pt x="459589" y="1041202"/>
                  </a:cubicBezTo>
                  <a:cubicBezTo>
                    <a:pt x="438909" y="1058209"/>
                    <a:pt x="420199" y="1056083"/>
                    <a:pt x="402473" y="1035887"/>
                  </a:cubicBezTo>
                  <a:cubicBezTo>
                    <a:pt x="385732" y="1017817"/>
                    <a:pt x="369976" y="998684"/>
                    <a:pt x="352251" y="978488"/>
                  </a:cubicBezTo>
                  <a:cubicBezTo>
                    <a:pt x="343388" y="995495"/>
                    <a:pt x="335510" y="1012502"/>
                    <a:pt x="327632" y="1028446"/>
                  </a:cubicBezTo>
                  <a:cubicBezTo>
                    <a:pt x="318769" y="1046517"/>
                    <a:pt x="303013" y="1053957"/>
                    <a:pt x="286272" y="1050768"/>
                  </a:cubicBezTo>
                  <a:cubicBezTo>
                    <a:pt x="262638" y="1046517"/>
                    <a:pt x="248851" y="1019943"/>
                    <a:pt x="259683" y="995495"/>
                  </a:cubicBezTo>
                  <a:cubicBezTo>
                    <a:pt x="276424" y="959355"/>
                    <a:pt x="293165" y="922151"/>
                    <a:pt x="311876" y="887074"/>
                  </a:cubicBezTo>
                  <a:cubicBezTo>
                    <a:pt x="318276" y="874318"/>
                    <a:pt x="328863" y="867941"/>
                    <a:pt x="340187" y="867542"/>
                  </a:cubicBezTo>
                  <a:close/>
                  <a:moveTo>
                    <a:pt x="274255" y="687365"/>
                  </a:moveTo>
                  <a:cubicBezTo>
                    <a:pt x="330459" y="687365"/>
                    <a:pt x="386662" y="687365"/>
                    <a:pt x="442866" y="687365"/>
                  </a:cubicBezTo>
                  <a:cubicBezTo>
                    <a:pt x="516819" y="687365"/>
                    <a:pt x="590771" y="687365"/>
                    <a:pt x="664723" y="687365"/>
                  </a:cubicBezTo>
                  <a:cubicBezTo>
                    <a:pt x="670640" y="687365"/>
                    <a:pt x="675570" y="687365"/>
                    <a:pt x="684444" y="687365"/>
                  </a:cubicBezTo>
                  <a:cubicBezTo>
                    <a:pt x="666695" y="718154"/>
                    <a:pt x="649933" y="745757"/>
                    <a:pt x="632184" y="772299"/>
                  </a:cubicBezTo>
                  <a:cubicBezTo>
                    <a:pt x="630212" y="775484"/>
                    <a:pt x="625282" y="776545"/>
                    <a:pt x="621338" y="776545"/>
                  </a:cubicBezTo>
                  <a:cubicBezTo>
                    <a:pt x="504000" y="777607"/>
                    <a:pt x="387648" y="776545"/>
                    <a:pt x="270311" y="777607"/>
                  </a:cubicBezTo>
                  <a:cubicBezTo>
                    <a:pt x="259464" y="777607"/>
                    <a:pt x="255520" y="772299"/>
                    <a:pt x="256506" y="760620"/>
                  </a:cubicBezTo>
                  <a:cubicBezTo>
                    <a:pt x="256506" y="742572"/>
                    <a:pt x="256506" y="724524"/>
                    <a:pt x="255520" y="706475"/>
                  </a:cubicBezTo>
                  <a:cubicBezTo>
                    <a:pt x="255520" y="691612"/>
                    <a:pt x="261436" y="687365"/>
                    <a:pt x="274255" y="687365"/>
                  </a:cubicBezTo>
                  <a:close/>
                  <a:moveTo>
                    <a:pt x="278054" y="504636"/>
                  </a:moveTo>
                  <a:cubicBezTo>
                    <a:pt x="354989" y="504636"/>
                    <a:pt x="432911" y="504636"/>
                    <a:pt x="509846" y="504636"/>
                  </a:cubicBezTo>
                  <a:cubicBezTo>
                    <a:pt x="588754" y="504636"/>
                    <a:pt x="666676" y="504636"/>
                    <a:pt x="745584" y="504636"/>
                  </a:cubicBezTo>
                  <a:cubicBezTo>
                    <a:pt x="764325" y="504636"/>
                    <a:pt x="765311" y="505700"/>
                    <a:pt x="765311" y="524845"/>
                  </a:cubicBezTo>
                  <a:cubicBezTo>
                    <a:pt x="765311" y="535481"/>
                    <a:pt x="765311" y="546117"/>
                    <a:pt x="765311" y="556753"/>
                  </a:cubicBezTo>
                  <a:cubicBezTo>
                    <a:pt x="765311" y="580153"/>
                    <a:pt x="752489" y="593980"/>
                    <a:pt x="730789" y="593980"/>
                  </a:cubicBezTo>
                  <a:cubicBezTo>
                    <a:pt x="580863" y="593980"/>
                    <a:pt x="429952" y="593980"/>
                    <a:pt x="279040" y="593980"/>
                  </a:cubicBezTo>
                  <a:cubicBezTo>
                    <a:pt x="256354" y="593980"/>
                    <a:pt x="256354" y="592917"/>
                    <a:pt x="256354" y="569517"/>
                  </a:cubicBezTo>
                  <a:cubicBezTo>
                    <a:pt x="256354" y="555690"/>
                    <a:pt x="256354" y="541863"/>
                    <a:pt x="256354" y="528036"/>
                  </a:cubicBezTo>
                  <a:cubicBezTo>
                    <a:pt x="256354" y="504636"/>
                    <a:pt x="256354" y="504636"/>
                    <a:pt x="278054" y="504636"/>
                  </a:cubicBezTo>
                  <a:close/>
                  <a:moveTo>
                    <a:pt x="942895" y="453454"/>
                  </a:moveTo>
                  <a:cubicBezTo>
                    <a:pt x="989224" y="494914"/>
                    <a:pt x="1033581" y="534249"/>
                    <a:pt x="1077938" y="574646"/>
                  </a:cubicBezTo>
                  <a:cubicBezTo>
                    <a:pt x="1059210" y="599097"/>
                    <a:pt x="1040481" y="622484"/>
                    <a:pt x="1021752" y="644809"/>
                  </a:cubicBezTo>
                  <a:cubicBezTo>
                    <a:pt x="928109" y="760685"/>
                    <a:pt x="831509" y="874435"/>
                    <a:pt x="722095" y="974365"/>
                  </a:cubicBezTo>
                  <a:cubicBezTo>
                    <a:pt x="695481" y="999879"/>
                    <a:pt x="664923" y="1021141"/>
                    <a:pt x="635352" y="1042403"/>
                  </a:cubicBezTo>
                  <a:cubicBezTo>
                    <a:pt x="626481" y="1048781"/>
                    <a:pt x="613666" y="1046655"/>
                    <a:pt x="601838" y="1048781"/>
                  </a:cubicBezTo>
                  <a:cubicBezTo>
                    <a:pt x="601838" y="1037087"/>
                    <a:pt x="596909" y="1023267"/>
                    <a:pt x="600852" y="1012636"/>
                  </a:cubicBezTo>
                  <a:cubicBezTo>
                    <a:pt x="619581" y="969050"/>
                    <a:pt x="637323" y="924400"/>
                    <a:pt x="659995" y="882940"/>
                  </a:cubicBezTo>
                  <a:cubicBezTo>
                    <a:pt x="741809" y="734108"/>
                    <a:pt x="838409" y="595907"/>
                    <a:pt x="938952" y="460896"/>
                  </a:cubicBezTo>
                  <a:cubicBezTo>
                    <a:pt x="939938" y="458770"/>
                    <a:pt x="940924" y="456643"/>
                    <a:pt x="942895" y="453454"/>
                  </a:cubicBezTo>
                  <a:close/>
                  <a:moveTo>
                    <a:pt x="1337162" y="323013"/>
                  </a:moveTo>
                  <a:cubicBezTo>
                    <a:pt x="1348990" y="326198"/>
                    <a:pt x="1361803" y="343189"/>
                    <a:pt x="1361803" y="358055"/>
                  </a:cubicBezTo>
                  <a:cubicBezTo>
                    <a:pt x="1359832" y="361241"/>
                    <a:pt x="1357861" y="367612"/>
                    <a:pt x="1353918" y="373984"/>
                  </a:cubicBezTo>
                  <a:cubicBezTo>
                    <a:pt x="1300693" y="447255"/>
                    <a:pt x="1247469" y="521588"/>
                    <a:pt x="1194244" y="594859"/>
                  </a:cubicBezTo>
                  <a:cubicBezTo>
                    <a:pt x="1175517" y="619282"/>
                    <a:pt x="1154818" y="642644"/>
                    <a:pt x="1134120" y="664944"/>
                  </a:cubicBezTo>
                  <a:cubicBezTo>
                    <a:pt x="1125249" y="673439"/>
                    <a:pt x="1113421" y="678749"/>
                    <a:pt x="1101594" y="682996"/>
                  </a:cubicBezTo>
                  <a:cubicBezTo>
                    <a:pt x="1095680" y="685120"/>
                    <a:pt x="1083852" y="682996"/>
                    <a:pt x="1080895" y="677687"/>
                  </a:cubicBezTo>
                  <a:cubicBezTo>
                    <a:pt x="1077938" y="671315"/>
                    <a:pt x="1077938" y="658573"/>
                    <a:pt x="1080895" y="652201"/>
                  </a:cubicBezTo>
                  <a:cubicBezTo>
                    <a:pt x="1092723" y="633087"/>
                    <a:pt x="1107507" y="615035"/>
                    <a:pt x="1121306" y="596983"/>
                  </a:cubicBezTo>
                  <a:cubicBezTo>
                    <a:pt x="1175517" y="522650"/>
                    <a:pt x="1229727" y="449379"/>
                    <a:pt x="1284923" y="375046"/>
                  </a:cubicBezTo>
                  <a:cubicBezTo>
                    <a:pt x="1293794" y="362303"/>
                    <a:pt x="1302665" y="348498"/>
                    <a:pt x="1310550" y="334694"/>
                  </a:cubicBezTo>
                  <a:cubicBezTo>
                    <a:pt x="1317449" y="324075"/>
                    <a:pt x="1325334" y="318765"/>
                    <a:pt x="1337162" y="323013"/>
                  </a:cubicBezTo>
                  <a:close/>
                  <a:moveTo>
                    <a:pt x="525824" y="229421"/>
                  </a:moveTo>
                  <a:cubicBezTo>
                    <a:pt x="600725" y="229421"/>
                    <a:pt x="675627" y="229421"/>
                    <a:pt x="750528" y="229421"/>
                  </a:cubicBezTo>
                  <a:cubicBezTo>
                    <a:pt x="761369" y="229421"/>
                    <a:pt x="765311" y="233676"/>
                    <a:pt x="765311" y="245375"/>
                  </a:cubicBezTo>
                  <a:cubicBezTo>
                    <a:pt x="764326" y="264521"/>
                    <a:pt x="764326" y="282602"/>
                    <a:pt x="765311" y="301747"/>
                  </a:cubicBezTo>
                  <a:cubicBezTo>
                    <a:pt x="765311" y="314511"/>
                    <a:pt x="760383" y="318765"/>
                    <a:pt x="748557" y="318765"/>
                  </a:cubicBezTo>
                  <a:cubicBezTo>
                    <a:pt x="711106" y="318765"/>
                    <a:pt x="674641" y="318765"/>
                    <a:pt x="638176" y="318765"/>
                  </a:cubicBezTo>
                  <a:cubicBezTo>
                    <a:pt x="601711" y="318765"/>
                    <a:pt x="565246" y="317702"/>
                    <a:pt x="528781" y="318765"/>
                  </a:cubicBezTo>
                  <a:cubicBezTo>
                    <a:pt x="515969" y="318765"/>
                    <a:pt x="511041" y="313447"/>
                    <a:pt x="511041" y="299620"/>
                  </a:cubicBezTo>
                  <a:cubicBezTo>
                    <a:pt x="512027" y="282602"/>
                    <a:pt x="512027" y="264521"/>
                    <a:pt x="511041" y="246439"/>
                  </a:cubicBezTo>
                  <a:cubicBezTo>
                    <a:pt x="511041" y="234739"/>
                    <a:pt x="514983" y="229421"/>
                    <a:pt x="525824" y="229421"/>
                  </a:cubicBezTo>
                  <a:close/>
                  <a:moveTo>
                    <a:pt x="1243182" y="137949"/>
                  </a:moveTo>
                  <a:cubicBezTo>
                    <a:pt x="1255260" y="139675"/>
                    <a:pt x="1267337" y="146577"/>
                    <a:pt x="1281140" y="158257"/>
                  </a:cubicBezTo>
                  <a:cubicBezTo>
                    <a:pt x="1308745" y="183741"/>
                    <a:pt x="1317618" y="208163"/>
                    <a:pt x="1306773" y="240018"/>
                  </a:cubicBezTo>
                  <a:cubicBezTo>
                    <a:pt x="1300858" y="257008"/>
                    <a:pt x="1294942" y="275059"/>
                    <a:pt x="1285083" y="289925"/>
                  </a:cubicBezTo>
                  <a:cubicBezTo>
                    <a:pt x="1228886" y="370624"/>
                    <a:pt x="1171704" y="450262"/>
                    <a:pt x="1114521" y="532023"/>
                  </a:cubicBezTo>
                  <a:cubicBezTo>
                    <a:pt x="1066212" y="489550"/>
                    <a:pt x="1022832" y="450262"/>
                    <a:pt x="977480" y="410974"/>
                  </a:cubicBezTo>
                  <a:cubicBezTo>
                    <a:pt x="984381" y="401417"/>
                    <a:pt x="990297" y="392923"/>
                    <a:pt x="996212" y="385490"/>
                  </a:cubicBezTo>
                  <a:cubicBezTo>
                    <a:pt x="1050437" y="319656"/>
                    <a:pt x="1103676" y="252760"/>
                    <a:pt x="1157901" y="187988"/>
                  </a:cubicBezTo>
                  <a:cubicBezTo>
                    <a:pt x="1170718" y="172061"/>
                    <a:pt x="1188464" y="159319"/>
                    <a:pt x="1205225" y="148700"/>
                  </a:cubicBezTo>
                  <a:cubicBezTo>
                    <a:pt x="1219027" y="139675"/>
                    <a:pt x="1231105" y="136224"/>
                    <a:pt x="1243182" y="137949"/>
                  </a:cubicBezTo>
                  <a:close/>
                  <a:moveTo>
                    <a:pt x="326420" y="0"/>
                  </a:moveTo>
                  <a:cubicBezTo>
                    <a:pt x="513791" y="0"/>
                    <a:pt x="702148" y="0"/>
                    <a:pt x="889519" y="0"/>
                  </a:cubicBezTo>
                  <a:cubicBezTo>
                    <a:pt x="964468" y="1063"/>
                    <a:pt x="1018707" y="56311"/>
                    <a:pt x="1021665" y="137059"/>
                  </a:cubicBezTo>
                  <a:cubicBezTo>
                    <a:pt x="1021665" y="164684"/>
                    <a:pt x="1021665" y="191246"/>
                    <a:pt x="1020679" y="218870"/>
                  </a:cubicBezTo>
                  <a:cubicBezTo>
                    <a:pt x="1020679" y="225245"/>
                    <a:pt x="1017721" y="232682"/>
                    <a:pt x="1013776" y="237995"/>
                  </a:cubicBezTo>
                  <a:cubicBezTo>
                    <a:pt x="985177" y="275181"/>
                    <a:pt x="956578" y="311305"/>
                    <a:pt x="928966" y="348492"/>
                  </a:cubicBezTo>
                  <a:cubicBezTo>
                    <a:pt x="921077" y="358054"/>
                    <a:pt x="915160" y="369741"/>
                    <a:pt x="908256" y="380366"/>
                  </a:cubicBezTo>
                  <a:cubicBezTo>
                    <a:pt x="905298" y="384616"/>
                    <a:pt x="901353" y="387804"/>
                    <a:pt x="895436" y="395241"/>
                  </a:cubicBezTo>
                  <a:cubicBezTo>
                    <a:pt x="895436" y="365492"/>
                    <a:pt x="895436" y="339992"/>
                    <a:pt x="895436" y="314493"/>
                  </a:cubicBezTo>
                  <a:cubicBezTo>
                    <a:pt x="895436" y="263494"/>
                    <a:pt x="895436" y="212495"/>
                    <a:pt x="895436" y="161496"/>
                  </a:cubicBezTo>
                  <a:cubicBezTo>
                    <a:pt x="895436" y="139184"/>
                    <a:pt x="892478" y="135997"/>
                    <a:pt x="870782" y="135997"/>
                  </a:cubicBezTo>
                  <a:cubicBezTo>
                    <a:pt x="713982" y="135997"/>
                    <a:pt x="557182" y="135997"/>
                    <a:pt x="399396" y="135997"/>
                  </a:cubicBezTo>
                  <a:cubicBezTo>
                    <a:pt x="394465" y="135997"/>
                    <a:pt x="388548" y="135997"/>
                    <a:pt x="381645" y="135997"/>
                  </a:cubicBezTo>
                  <a:cubicBezTo>
                    <a:pt x="381645" y="145559"/>
                    <a:pt x="381645" y="152997"/>
                    <a:pt x="381645" y="159371"/>
                  </a:cubicBezTo>
                  <a:cubicBezTo>
                    <a:pt x="381645" y="211433"/>
                    <a:pt x="381645" y="262431"/>
                    <a:pt x="381645" y="314493"/>
                  </a:cubicBezTo>
                  <a:cubicBezTo>
                    <a:pt x="380659" y="373991"/>
                    <a:pt x="346143" y="410116"/>
                    <a:pt x="290918" y="410116"/>
                  </a:cubicBezTo>
                  <a:cubicBezTo>
                    <a:pt x="241610" y="410116"/>
                    <a:pt x="192302" y="410116"/>
                    <a:pt x="142994" y="410116"/>
                  </a:cubicBezTo>
                  <a:cubicBezTo>
                    <a:pt x="138063" y="410116"/>
                    <a:pt x="133132" y="410116"/>
                    <a:pt x="126229" y="410116"/>
                  </a:cubicBezTo>
                  <a:cubicBezTo>
                    <a:pt x="126229" y="418615"/>
                    <a:pt x="126229" y="423928"/>
                    <a:pt x="126229" y="429240"/>
                  </a:cubicBezTo>
                  <a:cubicBezTo>
                    <a:pt x="126229" y="658735"/>
                    <a:pt x="126229" y="888229"/>
                    <a:pt x="126229" y="1117724"/>
                  </a:cubicBezTo>
                  <a:cubicBezTo>
                    <a:pt x="126229" y="1143223"/>
                    <a:pt x="128201" y="1145348"/>
                    <a:pt x="150883" y="1145348"/>
                  </a:cubicBezTo>
                  <a:cubicBezTo>
                    <a:pt x="390521" y="1145348"/>
                    <a:pt x="630158" y="1145348"/>
                    <a:pt x="869796" y="1145348"/>
                  </a:cubicBezTo>
                  <a:cubicBezTo>
                    <a:pt x="893464" y="1145348"/>
                    <a:pt x="895436" y="1143223"/>
                    <a:pt x="895436" y="1117724"/>
                  </a:cubicBezTo>
                  <a:cubicBezTo>
                    <a:pt x="895436" y="1052913"/>
                    <a:pt x="895436" y="988102"/>
                    <a:pt x="895436" y="923291"/>
                  </a:cubicBezTo>
                  <a:cubicBezTo>
                    <a:pt x="895436" y="916916"/>
                    <a:pt x="897409" y="908416"/>
                    <a:pt x="901353" y="904166"/>
                  </a:cubicBezTo>
                  <a:cubicBezTo>
                    <a:pt x="938827" y="860605"/>
                    <a:pt x="976302" y="818106"/>
                    <a:pt x="1013776" y="774545"/>
                  </a:cubicBezTo>
                  <a:cubicBezTo>
                    <a:pt x="1015748" y="773482"/>
                    <a:pt x="1016734" y="772420"/>
                    <a:pt x="1020679" y="769232"/>
                  </a:cubicBezTo>
                  <a:cubicBezTo>
                    <a:pt x="1020679" y="775607"/>
                    <a:pt x="1021665" y="779857"/>
                    <a:pt x="1021665" y="784107"/>
                  </a:cubicBezTo>
                  <a:cubicBezTo>
                    <a:pt x="1021665" y="902042"/>
                    <a:pt x="1021665" y="1018914"/>
                    <a:pt x="1021665" y="1135786"/>
                  </a:cubicBezTo>
                  <a:cubicBezTo>
                    <a:pt x="1020679" y="1222909"/>
                    <a:pt x="967426" y="1281345"/>
                    <a:pt x="886561" y="1281345"/>
                  </a:cubicBezTo>
                  <a:cubicBezTo>
                    <a:pt x="634103" y="1281345"/>
                    <a:pt x="382631" y="1281345"/>
                    <a:pt x="131160" y="1281345"/>
                  </a:cubicBezTo>
                  <a:cubicBezTo>
                    <a:pt x="55225" y="1281345"/>
                    <a:pt x="0" y="1221847"/>
                    <a:pt x="0" y="1140036"/>
                  </a:cubicBezTo>
                  <a:cubicBezTo>
                    <a:pt x="0" y="872292"/>
                    <a:pt x="0" y="603486"/>
                    <a:pt x="0" y="335742"/>
                  </a:cubicBezTo>
                  <a:cubicBezTo>
                    <a:pt x="0" y="315555"/>
                    <a:pt x="5917" y="298556"/>
                    <a:pt x="18737" y="283681"/>
                  </a:cubicBezTo>
                  <a:cubicBezTo>
                    <a:pt x="99603" y="198683"/>
                    <a:pt x="180468" y="113685"/>
                    <a:pt x="261333" y="28687"/>
                  </a:cubicBezTo>
                  <a:cubicBezTo>
                    <a:pt x="279084" y="9562"/>
                    <a:pt x="300780" y="0"/>
                    <a:pt x="326420"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1350" dirty="0"/>
            </a:p>
          </p:txBody>
        </p:sp>
      </p:grpSp>
      <p:sp>
        <p:nvSpPr>
          <p:cNvPr id="3" name="Rounded Rectangle 21"/>
          <p:cNvSpPr/>
          <p:nvPr/>
        </p:nvSpPr>
        <p:spPr>
          <a:xfrm>
            <a:off x="6204371" y="4617039"/>
            <a:ext cx="2945839" cy="95677"/>
          </a:xfrm>
          <a:prstGeom prst="roundRect">
            <a:avLst/>
          </a:prstGeom>
          <a:solidFill>
            <a:schemeClr val="accent1"/>
          </a:solidFill>
          <a:ln>
            <a:noFill/>
          </a:ln>
          <a:effectLst>
            <a:outerShdw blurRad="63500" algn="ctr" rotWithShape="0">
              <a:prstClr val="black">
                <a:alpha val="40000"/>
              </a:prstClr>
            </a:outerShdw>
          </a:effectLst>
        </p:spPr>
        <p:txBody>
          <a:bodyPr rtlCol="0" anchor="ctr"/>
          <a:lstStyle/>
          <a:p>
            <a:pPr algn="ctr"/>
            <a:endParaRPr lang="en-US" sz="2700">
              <a:solidFill>
                <a:schemeClr val="bg1"/>
              </a:solidFill>
              <a:latin typeface="方正粗谭黑简体" panose="02000000000000000000" pitchFamily="2" charset="-122"/>
              <a:ea typeface="方正粗谭黑简体" panose="02000000000000000000" pitchFamily="2" charset="-122"/>
              <a:sym typeface="Arial" panose="020B0604020202020204" pitchFamily="34" charset="0"/>
            </a:endParaRPr>
          </a:p>
        </p:txBody>
      </p:sp>
      <p:sp>
        <p:nvSpPr>
          <p:cNvPr id="2" name="Text Box 1"/>
          <p:cNvSpPr txBox="1"/>
          <p:nvPr/>
        </p:nvSpPr>
        <p:spPr>
          <a:xfrm>
            <a:off x="521335" y="1452880"/>
            <a:ext cx="4093210" cy="2061210"/>
          </a:xfrm>
          <a:prstGeom prst="rect">
            <a:avLst/>
          </a:prstGeom>
          <a:noFill/>
        </p:spPr>
        <p:txBody>
          <a:bodyPr wrap="square" rtlCol="0">
            <a:spAutoFit/>
          </a:bodyPr>
          <a:lstStyle/>
          <a:p>
            <a:pPr marL="285750" indent="-285750" algn="just">
              <a:buClrTx/>
              <a:buSzTx/>
              <a:buFont typeface="Wingdings" panose="05000000000000000000" charset="0"/>
              <a:buChar char="ü"/>
            </a:pPr>
            <a:r>
              <a:rPr lang="en-US" sz="1600"/>
              <a:t>Deep learning is a subset of machine learning in artificial intelligence (AI) that has networks capable of learning unsupervised from data that is unstructured or unlabeled. Also known as deep neural learning or deep neural network.</a:t>
            </a:r>
          </a:p>
        </p:txBody>
      </p:sp>
      <p:pic>
        <p:nvPicPr>
          <p:cNvPr id="4" name="Picture 3" descr="multiple_payments-compressor"/>
          <p:cNvPicPr>
            <a:picLocks noChangeAspect="1"/>
          </p:cNvPicPr>
          <p:nvPr/>
        </p:nvPicPr>
        <p:blipFill>
          <a:blip r:embed="rId5"/>
          <a:stretch>
            <a:fillRect/>
          </a:stretch>
        </p:blipFill>
        <p:spPr>
          <a:xfrm>
            <a:off x="4797425" y="1301115"/>
            <a:ext cx="4131945" cy="292227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xmlns="" Requires="p14">
      <p:transition spd="med" p14:dur="699" advTm="71000">
        <p:fade/>
      </p:transition>
    </mc:Choice>
    <mc:Fallback>
      <p:transition spd="med" advTm="7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360"/>
                                          </p:val>
                                        </p:tav>
                                        <p:tav tm="100000">
                                          <p:val>
                                            <p:fltVal val="0"/>
                                          </p:val>
                                        </p:tav>
                                      </p:tavLst>
                                    </p:anim>
                                    <p:animEffect transition="in" filter="fade">
                                      <p:cBhvr>
                                        <p:cTn id="10" dur="500"/>
                                        <p:tgtEl>
                                          <p:spTgt spid="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27584" y="412671"/>
            <a:ext cx="2751405" cy="429895"/>
          </a:xfrm>
          <a:prstGeom prst="rect">
            <a:avLst/>
          </a:prstGeom>
        </p:spPr>
        <p:txBody>
          <a:bodyPr wrap="square">
            <a:spAutoFit/>
          </a:bodyPr>
          <a:lstStyle/>
          <a:p>
            <a:pPr>
              <a:lnSpc>
                <a:spcPct val="100000"/>
              </a:lnSpc>
            </a:pPr>
            <a:r>
              <a:rPr lang="en-US" sz="2200" dirty="0">
                <a:solidFill>
                  <a:schemeClr val="accent1"/>
                </a:solidFill>
                <a:latin typeface="方正正中黑简体" panose="02000000000000000000" pitchFamily="2" charset="-122"/>
                <a:ea typeface="方正正中黑简体" panose="02000000000000000000" pitchFamily="2" charset="-122"/>
                <a:cs typeface="+mn-ea"/>
                <a:sym typeface="+mn-lt"/>
              </a:rPr>
              <a:t>Abstract</a:t>
            </a:r>
          </a:p>
        </p:txBody>
      </p:sp>
      <p:grpSp>
        <p:nvGrpSpPr>
          <p:cNvPr id="9" name="组合 8"/>
          <p:cNvGrpSpPr/>
          <p:nvPr/>
        </p:nvGrpSpPr>
        <p:grpSpPr>
          <a:xfrm>
            <a:off x="245364" y="355107"/>
            <a:ext cx="471685" cy="471685"/>
            <a:chOff x="327153" y="318911"/>
            <a:chExt cx="529037" cy="529037"/>
          </a:xfrm>
        </p:grpSpPr>
        <p:sp>
          <p:nvSpPr>
            <p:cNvPr id="10" name="圆角矩形 9"/>
            <p:cNvSpPr/>
            <p:nvPr/>
          </p:nvSpPr>
          <p:spPr>
            <a:xfrm rot="18926425">
              <a:off x="327153" y="318911"/>
              <a:ext cx="529037" cy="529037"/>
            </a:xfrm>
            <a:prstGeom prst="roundRect">
              <a:avLst/>
            </a:prstGeom>
            <a:solidFill>
              <a:schemeClr val="accent1"/>
            </a:solidFill>
            <a:ln>
              <a:noFill/>
            </a:ln>
            <a:effectLst>
              <a:outerShdw blurRad="63500" algn="ctr" rotWithShape="0">
                <a:prstClr val="black">
                  <a:alpha val="40000"/>
                </a:prstClr>
              </a:outerShdw>
            </a:effectLst>
          </p:spPr>
          <p:txBody>
            <a:bodyPr vert="horz" wrap="square" lIns="68580" tIns="34290" rIns="68580" bIns="34290" numCol="1" anchor="ctr" anchorCtr="0" compatLnSpc="1"/>
            <a:lstStyle/>
            <a:p>
              <a:pPr algn="ctr"/>
              <a:endParaRPr lang="zh-CN" altLang="en-US" sz="3600" dirty="0">
                <a:solidFill>
                  <a:prstClr val="white"/>
                </a:solidFill>
                <a:latin typeface="迷你简菱心" panose="02010609000101010101" pitchFamily="49" charset="-122"/>
                <a:ea typeface="迷你简菱心" panose="02010609000101010101" pitchFamily="49" charset="-122"/>
              </a:endParaRPr>
            </a:p>
          </p:txBody>
        </p:sp>
        <p:sp>
          <p:nvSpPr>
            <p:cNvPr id="12" name="MH_Other_2"/>
            <p:cNvSpPr/>
            <p:nvPr>
              <p:custDataLst>
                <p:tags r:id="rId2"/>
              </p:custDataLst>
            </p:nvPr>
          </p:nvSpPr>
          <p:spPr bwMode="auto">
            <a:xfrm>
              <a:off x="440450" y="441196"/>
              <a:ext cx="302442" cy="284465"/>
            </a:xfrm>
            <a:custGeom>
              <a:avLst/>
              <a:gdLst>
                <a:gd name="T0" fmla="*/ 373604 w 1361803"/>
                <a:gd name="T1" fmla="*/ 882437 h 1281345"/>
                <a:gd name="T2" fmla="*/ 476200 w 1361803"/>
                <a:gd name="T3" fmla="*/ 923828 h 1281345"/>
                <a:gd name="T4" fmla="*/ 554139 w 1361803"/>
                <a:gd name="T5" fmla="*/ 940808 h 1281345"/>
                <a:gd name="T6" fmla="*/ 528484 w 1361803"/>
                <a:gd name="T7" fmla="*/ 1017215 h 1281345"/>
                <a:gd name="T8" fmla="*/ 460417 w 1361803"/>
                <a:gd name="T9" fmla="*/ 1039501 h 1281345"/>
                <a:gd name="T10" fmla="*/ 352881 w 1361803"/>
                <a:gd name="T11" fmla="*/ 976886 h 1281345"/>
                <a:gd name="T12" fmla="*/ 286785 w 1361803"/>
                <a:gd name="T13" fmla="*/ 1049049 h 1281345"/>
                <a:gd name="T14" fmla="*/ 312434 w 1361803"/>
                <a:gd name="T15" fmla="*/ 885625 h 1281345"/>
                <a:gd name="T16" fmla="*/ 274750 w 1361803"/>
                <a:gd name="T17" fmla="*/ 686240 h 1281345"/>
                <a:gd name="T18" fmla="*/ 665920 w 1361803"/>
                <a:gd name="T19" fmla="*/ 686240 h 1281345"/>
                <a:gd name="T20" fmla="*/ 633318 w 1361803"/>
                <a:gd name="T21" fmla="*/ 771039 h 1281345"/>
                <a:gd name="T22" fmla="*/ 270797 w 1361803"/>
                <a:gd name="T23" fmla="*/ 776338 h 1281345"/>
                <a:gd name="T24" fmla="*/ 255979 w 1361803"/>
                <a:gd name="T25" fmla="*/ 705323 h 1281345"/>
                <a:gd name="T26" fmla="*/ 278558 w 1361803"/>
                <a:gd name="T27" fmla="*/ 503808 h 1281345"/>
                <a:gd name="T28" fmla="*/ 746925 w 1361803"/>
                <a:gd name="T29" fmla="*/ 503808 h 1281345"/>
                <a:gd name="T30" fmla="*/ 766688 w 1361803"/>
                <a:gd name="T31" fmla="*/ 555844 h 1281345"/>
                <a:gd name="T32" fmla="*/ 279544 w 1361803"/>
                <a:gd name="T33" fmla="*/ 593008 h 1281345"/>
                <a:gd name="T34" fmla="*/ 256813 w 1361803"/>
                <a:gd name="T35" fmla="*/ 527172 h 1281345"/>
                <a:gd name="T36" fmla="*/ 944591 w 1361803"/>
                <a:gd name="T37" fmla="*/ 452716 h 1281345"/>
                <a:gd name="T38" fmla="*/ 1023588 w 1361803"/>
                <a:gd name="T39" fmla="*/ 643756 h 1281345"/>
                <a:gd name="T40" fmla="*/ 636495 w 1361803"/>
                <a:gd name="T41" fmla="*/ 1040700 h 1281345"/>
                <a:gd name="T42" fmla="*/ 601932 w 1361803"/>
                <a:gd name="T43" fmla="*/ 1010980 h 1281345"/>
                <a:gd name="T44" fmla="*/ 940644 w 1361803"/>
                <a:gd name="T45" fmla="*/ 460140 h 1281345"/>
                <a:gd name="T46" fmla="*/ 1339566 w 1361803"/>
                <a:gd name="T47" fmla="*/ 322482 h 1281345"/>
                <a:gd name="T48" fmla="*/ 1356355 w 1361803"/>
                <a:gd name="T49" fmla="*/ 373372 h 1281345"/>
                <a:gd name="T50" fmla="*/ 1136163 w 1361803"/>
                <a:gd name="T51" fmla="*/ 663855 h 1281345"/>
                <a:gd name="T52" fmla="*/ 1082839 w 1361803"/>
                <a:gd name="T53" fmla="*/ 676580 h 1281345"/>
                <a:gd name="T54" fmla="*/ 1123322 w 1361803"/>
                <a:gd name="T55" fmla="*/ 596008 h 1281345"/>
                <a:gd name="T56" fmla="*/ 1312908 w 1361803"/>
                <a:gd name="T57" fmla="*/ 334145 h 1281345"/>
                <a:gd name="T58" fmla="*/ 526769 w 1361803"/>
                <a:gd name="T59" fmla="*/ 229043 h 1281345"/>
                <a:gd name="T60" fmla="*/ 766688 w 1361803"/>
                <a:gd name="T61" fmla="*/ 244970 h 1281345"/>
                <a:gd name="T62" fmla="*/ 749907 w 1361803"/>
                <a:gd name="T63" fmla="*/ 318243 h 1281345"/>
                <a:gd name="T64" fmla="*/ 529735 w 1361803"/>
                <a:gd name="T65" fmla="*/ 318243 h 1281345"/>
                <a:gd name="T66" fmla="*/ 511959 w 1361803"/>
                <a:gd name="T67" fmla="*/ 246034 h 1281345"/>
                <a:gd name="T68" fmla="*/ 1245419 w 1361803"/>
                <a:gd name="T69" fmla="*/ 137724 h 1281345"/>
                <a:gd name="T70" fmla="*/ 1309122 w 1361803"/>
                <a:gd name="T71" fmla="*/ 239622 h 1281345"/>
                <a:gd name="T72" fmla="*/ 1116528 w 1361803"/>
                <a:gd name="T73" fmla="*/ 531150 h 1281345"/>
                <a:gd name="T74" fmla="*/ 998003 w 1361803"/>
                <a:gd name="T75" fmla="*/ 384860 h 1281345"/>
                <a:gd name="T76" fmla="*/ 1207394 w 1361803"/>
                <a:gd name="T77" fmla="*/ 148457 h 1281345"/>
                <a:gd name="T78" fmla="*/ 327005 w 1361803"/>
                <a:gd name="T79" fmla="*/ 0 h 1281345"/>
                <a:gd name="T80" fmla="*/ 1023501 w 1361803"/>
                <a:gd name="T81" fmla="*/ 136834 h 1281345"/>
                <a:gd name="T82" fmla="*/ 1015602 w 1361803"/>
                <a:gd name="T83" fmla="*/ 237608 h 1281345"/>
                <a:gd name="T84" fmla="*/ 909891 w 1361803"/>
                <a:gd name="T85" fmla="*/ 379745 h 1281345"/>
                <a:gd name="T86" fmla="*/ 897047 w 1361803"/>
                <a:gd name="T87" fmla="*/ 313980 h 1281345"/>
                <a:gd name="T88" fmla="*/ 872348 w 1361803"/>
                <a:gd name="T89" fmla="*/ 135772 h 1281345"/>
                <a:gd name="T90" fmla="*/ 382329 w 1361803"/>
                <a:gd name="T91" fmla="*/ 135772 h 1281345"/>
                <a:gd name="T92" fmla="*/ 382329 w 1361803"/>
                <a:gd name="T93" fmla="*/ 313980 h 1281345"/>
                <a:gd name="T94" fmla="*/ 143255 w 1361803"/>
                <a:gd name="T95" fmla="*/ 409444 h 1281345"/>
                <a:gd name="T96" fmla="*/ 126454 w 1361803"/>
                <a:gd name="T97" fmla="*/ 428538 h 1281345"/>
                <a:gd name="T98" fmla="*/ 151153 w 1361803"/>
                <a:gd name="T99" fmla="*/ 1143476 h 1281345"/>
                <a:gd name="T100" fmla="*/ 897047 w 1361803"/>
                <a:gd name="T101" fmla="*/ 1115897 h 1281345"/>
                <a:gd name="T102" fmla="*/ 902973 w 1361803"/>
                <a:gd name="T103" fmla="*/ 902690 h 1281345"/>
                <a:gd name="T104" fmla="*/ 1022515 w 1361803"/>
                <a:gd name="T105" fmla="*/ 767972 h 1281345"/>
                <a:gd name="T106" fmla="*/ 1023501 w 1361803"/>
                <a:gd name="T107" fmla="*/ 1133931 h 1281345"/>
                <a:gd name="T108" fmla="*/ 131394 w 1361803"/>
                <a:gd name="T109" fmla="*/ 1279248 h 1281345"/>
                <a:gd name="T110" fmla="*/ 0 w 1361803"/>
                <a:gd name="T111" fmla="*/ 335193 h 1281345"/>
                <a:gd name="T112" fmla="*/ 261801 w 1361803"/>
                <a:gd name="T113" fmla="*/ 28642 h 128134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61803" h="1281345">
                  <a:moveTo>
                    <a:pt x="340187" y="867542"/>
                  </a:moveTo>
                  <a:cubicBezTo>
                    <a:pt x="351512" y="867144"/>
                    <a:pt x="363575" y="872724"/>
                    <a:pt x="372930" y="883885"/>
                  </a:cubicBezTo>
                  <a:cubicBezTo>
                    <a:pt x="394595" y="907270"/>
                    <a:pt x="415275" y="931718"/>
                    <a:pt x="436940" y="957229"/>
                  </a:cubicBezTo>
                  <a:cubicBezTo>
                    <a:pt x="449742" y="946599"/>
                    <a:pt x="462543" y="935970"/>
                    <a:pt x="475345" y="925340"/>
                  </a:cubicBezTo>
                  <a:cubicBezTo>
                    <a:pt x="492086" y="911522"/>
                    <a:pt x="506857" y="910459"/>
                    <a:pt x="525568" y="923214"/>
                  </a:cubicBezTo>
                  <a:cubicBezTo>
                    <a:pt x="535415" y="929592"/>
                    <a:pt x="544278" y="935970"/>
                    <a:pt x="553141" y="942347"/>
                  </a:cubicBezTo>
                  <a:cubicBezTo>
                    <a:pt x="545263" y="967858"/>
                    <a:pt x="538370" y="993369"/>
                    <a:pt x="530492" y="1018880"/>
                  </a:cubicBezTo>
                  <a:cubicBezTo>
                    <a:pt x="528522" y="1018880"/>
                    <a:pt x="528522" y="1018880"/>
                    <a:pt x="527537" y="1018880"/>
                  </a:cubicBezTo>
                  <a:cubicBezTo>
                    <a:pt x="509812" y="1000810"/>
                    <a:pt x="494056" y="1007187"/>
                    <a:pt x="479284" y="1024195"/>
                  </a:cubicBezTo>
                  <a:cubicBezTo>
                    <a:pt x="473376" y="1030572"/>
                    <a:pt x="466482" y="1035887"/>
                    <a:pt x="459589" y="1041202"/>
                  </a:cubicBezTo>
                  <a:cubicBezTo>
                    <a:pt x="438909" y="1058209"/>
                    <a:pt x="420199" y="1056083"/>
                    <a:pt x="402473" y="1035887"/>
                  </a:cubicBezTo>
                  <a:cubicBezTo>
                    <a:pt x="385732" y="1017817"/>
                    <a:pt x="369976" y="998684"/>
                    <a:pt x="352251" y="978488"/>
                  </a:cubicBezTo>
                  <a:cubicBezTo>
                    <a:pt x="343388" y="995495"/>
                    <a:pt x="335510" y="1012502"/>
                    <a:pt x="327632" y="1028446"/>
                  </a:cubicBezTo>
                  <a:cubicBezTo>
                    <a:pt x="318769" y="1046517"/>
                    <a:pt x="303013" y="1053957"/>
                    <a:pt x="286272" y="1050768"/>
                  </a:cubicBezTo>
                  <a:cubicBezTo>
                    <a:pt x="262638" y="1046517"/>
                    <a:pt x="248851" y="1019943"/>
                    <a:pt x="259683" y="995495"/>
                  </a:cubicBezTo>
                  <a:cubicBezTo>
                    <a:pt x="276424" y="959355"/>
                    <a:pt x="293165" y="922151"/>
                    <a:pt x="311876" y="887074"/>
                  </a:cubicBezTo>
                  <a:cubicBezTo>
                    <a:pt x="318276" y="874318"/>
                    <a:pt x="328863" y="867941"/>
                    <a:pt x="340187" y="867542"/>
                  </a:cubicBezTo>
                  <a:close/>
                  <a:moveTo>
                    <a:pt x="274255" y="687365"/>
                  </a:moveTo>
                  <a:cubicBezTo>
                    <a:pt x="330459" y="687365"/>
                    <a:pt x="386662" y="687365"/>
                    <a:pt x="442866" y="687365"/>
                  </a:cubicBezTo>
                  <a:cubicBezTo>
                    <a:pt x="516819" y="687365"/>
                    <a:pt x="590771" y="687365"/>
                    <a:pt x="664723" y="687365"/>
                  </a:cubicBezTo>
                  <a:cubicBezTo>
                    <a:pt x="670640" y="687365"/>
                    <a:pt x="675570" y="687365"/>
                    <a:pt x="684444" y="687365"/>
                  </a:cubicBezTo>
                  <a:cubicBezTo>
                    <a:pt x="666695" y="718154"/>
                    <a:pt x="649933" y="745757"/>
                    <a:pt x="632184" y="772299"/>
                  </a:cubicBezTo>
                  <a:cubicBezTo>
                    <a:pt x="630212" y="775484"/>
                    <a:pt x="625282" y="776545"/>
                    <a:pt x="621338" y="776545"/>
                  </a:cubicBezTo>
                  <a:cubicBezTo>
                    <a:pt x="504000" y="777607"/>
                    <a:pt x="387648" y="776545"/>
                    <a:pt x="270311" y="777607"/>
                  </a:cubicBezTo>
                  <a:cubicBezTo>
                    <a:pt x="259464" y="777607"/>
                    <a:pt x="255520" y="772299"/>
                    <a:pt x="256506" y="760620"/>
                  </a:cubicBezTo>
                  <a:cubicBezTo>
                    <a:pt x="256506" y="742572"/>
                    <a:pt x="256506" y="724524"/>
                    <a:pt x="255520" y="706475"/>
                  </a:cubicBezTo>
                  <a:cubicBezTo>
                    <a:pt x="255520" y="691612"/>
                    <a:pt x="261436" y="687365"/>
                    <a:pt x="274255" y="687365"/>
                  </a:cubicBezTo>
                  <a:close/>
                  <a:moveTo>
                    <a:pt x="278054" y="504636"/>
                  </a:moveTo>
                  <a:cubicBezTo>
                    <a:pt x="354989" y="504636"/>
                    <a:pt x="432911" y="504636"/>
                    <a:pt x="509846" y="504636"/>
                  </a:cubicBezTo>
                  <a:cubicBezTo>
                    <a:pt x="588754" y="504636"/>
                    <a:pt x="666676" y="504636"/>
                    <a:pt x="745584" y="504636"/>
                  </a:cubicBezTo>
                  <a:cubicBezTo>
                    <a:pt x="764325" y="504636"/>
                    <a:pt x="765311" y="505700"/>
                    <a:pt x="765311" y="524845"/>
                  </a:cubicBezTo>
                  <a:cubicBezTo>
                    <a:pt x="765311" y="535481"/>
                    <a:pt x="765311" y="546117"/>
                    <a:pt x="765311" y="556753"/>
                  </a:cubicBezTo>
                  <a:cubicBezTo>
                    <a:pt x="765311" y="580153"/>
                    <a:pt x="752489" y="593980"/>
                    <a:pt x="730789" y="593980"/>
                  </a:cubicBezTo>
                  <a:cubicBezTo>
                    <a:pt x="580863" y="593980"/>
                    <a:pt x="429952" y="593980"/>
                    <a:pt x="279040" y="593980"/>
                  </a:cubicBezTo>
                  <a:cubicBezTo>
                    <a:pt x="256354" y="593980"/>
                    <a:pt x="256354" y="592917"/>
                    <a:pt x="256354" y="569517"/>
                  </a:cubicBezTo>
                  <a:cubicBezTo>
                    <a:pt x="256354" y="555690"/>
                    <a:pt x="256354" y="541863"/>
                    <a:pt x="256354" y="528036"/>
                  </a:cubicBezTo>
                  <a:cubicBezTo>
                    <a:pt x="256354" y="504636"/>
                    <a:pt x="256354" y="504636"/>
                    <a:pt x="278054" y="504636"/>
                  </a:cubicBezTo>
                  <a:close/>
                  <a:moveTo>
                    <a:pt x="942895" y="453454"/>
                  </a:moveTo>
                  <a:cubicBezTo>
                    <a:pt x="989224" y="494914"/>
                    <a:pt x="1033581" y="534249"/>
                    <a:pt x="1077938" y="574646"/>
                  </a:cubicBezTo>
                  <a:cubicBezTo>
                    <a:pt x="1059210" y="599097"/>
                    <a:pt x="1040481" y="622484"/>
                    <a:pt x="1021752" y="644809"/>
                  </a:cubicBezTo>
                  <a:cubicBezTo>
                    <a:pt x="928109" y="760685"/>
                    <a:pt x="831509" y="874435"/>
                    <a:pt x="722095" y="974365"/>
                  </a:cubicBezTo>
                  <a:cubicBezTo>
                    <a:pt x="695481" y="999879"/>
                    <a:pt x="664923" y="1021141"/>
                    <a:pt x="635352" y="1042403"/>
                  </a:cubicBezTo>
                  <a:cubicBezTo>
                    <a:pt x="626481" y="1048781"/>
                    <a:pt x="613666" y="1046655"/>
                    <a:pt x="601838" y="1048781"/>
                  </a:cubicBezTo>
                  <a:cubicBezTo>
                    <a:pt x="601838" y="1037087"/>
                    <a:pt x="596909" y="1023267"/>
                    <a:pt x="600852" y="1012636"/>
                  </a:cubicBezTo>
                  <a:cubicBezTo>
                    <a:pt x="619581" y="969050"/>
                    <a:pt x="637323" y="924400"/>
                    <a:pt x="659995" y="882940"/>
                  </a:cubicBezTo>
                  <a:cubicBezTo>
                    <a:pt x="741809" y="734108"/>
                    <a:pt x="838409" y="595907"/>
                    <a:pt x="938952" y="460896"/>
                  </a:cubicBezTo>
                  <a:cubicBezTo>
                    <a:pt x="939938" y="458770"/>
                    <a:pt x="940924" y="456643"/>
                    <a:pt x="942895" y="453454"/>
                  </a:cubicBezTo>
                  <a:close/>
                  <a:moveTo>
                    <a:pt x="1337162" y="323013"/>
                  </a:moveTo>
                  <a:cubicBezTo>
                    <a:pt x="1348990" y="326198"/>
                    <a:pt x="1361803" y="343189"/>
                    <a:pt x="1361803" y="358055"/>
                  </a:cubicBezTo>
                  <a:cubicBezTo>
                    <a:pt x="1359832" y="361241"/>
                    <a:pt x="1357861" y="367612"/>
                    <a:pt x="1353918" y="373984"/>
                  </a:cubicBezTo>
                  <a:cubicBezTo>
                    <a:pt x="1300693" y="447255"/>
                    <a:pt x="1247469" y="521588"/>
                    <a:pt x="1194244" y="594859"/>
                  </a:cubicBezTo>
                  <a:cubicBezTo>
                    <a:pt x="1175517" y="619282"/>
                    <a:pt x="1154818" y="642644"/>
                    <a:pt x="1134120" y="664944"/>
                  </a:cubicBezTo>
                  <a:cubicBezTo>
                    <a:pt x="1125249" y="673439"/>
                    <a:pt x="1113421" y="678749"/>
                    <a:pt x="1101594" y="682996"/>
                  </a:cubicBezTo>
                  <a:cubicBezTo>
                    <a:pt x="1095680" y="685120"/>
                    <a:pt x="1083852" y="682996"/>
                    <a:pt x="1080895" y="677687"/>
                  </a:cubicBezTo>
                  <a:cubicBezTo>
                    <a:pt x="1077938" y="671315"/>
                    <a:pt x="1077938" y="658573"/>
                    <a:pt x="1080895" y="652201"/>
                  </a:cubicBezTo>
                  <a:cubicBezTo>
                    <a:pt x="1092723" y="633087"/>
                    <a:pt x="1107507" y="615035"/>
                    <a:pt x="1121306" y="596983"/>
                  </a:cubicBezTo>
                  <a:cubicBezTo>
                    <a:pt x="1175517" y="522650"/>
                    <a:pt x="1229727" y="449379"/>
                    <a:pt x="1284923" y="375046"/>
                  </a:cubicBezTo>
                  <a:cubicBezTo>
                    <a:pt x="1293794" y="362303"/>
                    <a:pt x="1302665" y="348498"/>
                    <a:pt x="1310550" y="334694"/>
                  </a:cubicBezTo>
                  <a:cubicBezTo>
                    <a:pt x="1317449" y="324075"/>
                    <a:pt x="1325334" y="318765"/>
                    <a:pt x="1337162" y="323013"/>
                  </a:cubicBezTo>
                  <a:close/>
                  <a:moveTo>
                    <a:pt x="525824" y="229421"/>
                  </a:moveTo>
                  <a:cubicBezTo>
                    <a:pt x="600725" y="229421"/>
                    <a:pt x="675627" y="229421"/>
                    <a:pt x="750528" y="229421"/>
                  </a:cubicBezTo>
                  <a:cubicBezTo>
                    <a:pt x="761369" y="229421"/>
                    <a:pt x="765311" y="233676"/>
                    <a:pt x="765311" y="245375"/>
                  </a:cubicBezTo>
                  <a:cubicBezTo>
                    <a:pt x="764326" y="264521"/>
                    <a:pt x="764326" y="282602"/>
                    <a:pt x="765311" y="301747"/>
                  </a:cubicBezTo>
                  <a:cubicBezTo>
                    <a:pt x="765311" y="314511"/>
                    <a:pt x="760383" y="318765"/>
                    <a:pt x="748557" y="318765"/>
                  </a:cubicBezTo>
                  <a:cubicBezTo>
                    <a:pt x="711106" y="318765"/>
                    <a:pt x="674641" y="318765"/>
                    <a:pt x="638176" y="318765"/>
                  </a:cubicBezTo>
                  <a:cubicBezTo>
                    <a:pt x="601711" y="318765"/>
                    <a:pt x="565246" y="317702"/>
                    <a:pt x="528781" y="318765"/>
                  </a:cubicBezTo>
                  <a:cubicBezTo>
                    <a:pt x="515969" y="318765"/>
                    <a:pt x="511041" y="313447"/>
                    <a:pt x="511041" y="299620"/>
                  </a:cubicBezTo>
                  <a:cubicBezTo>
                    <a:pt x="512027" y="282602"/>
                    <a:pt x="512027" y="264521"/>
                    <a:pt x="511041" y="246439"/>
                  </a:cubicBezTo>
                  <a:cubicBezTo>
                    <a:pt x="511041" y="234739"/>
                    <a:pt x="514983" y="229421"/>
                    <a:pt x="525824" y="229421"/>
                  </a:cubicBezTo>
                  <a:close/>
                  <a:moveTo>
                    <a:pt x="1243182" y="137949"/>
                  </a:moveTo>
                  <a:cubicBezTo>
                    <a:pt x="1255260" y="139675"/>
                    <a:pt x="1267337" y="146577"/>
                    <a:pt x="1281140" y="158257"/>
                  </a:cubicBezTo>
                  <a:cubicBezTo>
                    <a:pt x="1308745" y="183741"/>
                    <a:pt x="1317618" y="208163"/>
                    <a:pt x="1306773" y="240018"/>
                  </a:cubicBezTo>
                  <a:cubicBezTo>
                    <a:pt x="1300858" y="257008"/>
                    <a:pt x="1294942" y="275059"/>
                    <a:pt x="1285083" y="289925"/>
                  </a:cubicBezTo>
                  <a:cubicBezTo>
                    <a:pt x="1228886" y="370624"/>
                    <a:pt x="1171704" y="450262"/>
                    <a:pt x="1114521" y="532023"/>
                  </a:cubicBezTo>
                  <a:cubicBezTo>
                    <a:pt x="1066212" y="489550"/>
                    <a:pt x="1022832" y="450262"/>
                    <a:pt x="977480" y="410974"/>
                  </a:cubicBezTo>
                  <a:cubicBezTo>
                    <a:pt x="984381" y="401417"/>
                    <a:pt x="990297" y="392923"/>
                    <a:pt x="996212" y="385490"/>
                  </a:cubicBezTo>
                  <a:cubicBezTo>
                    <a:pt x="1050437" y="319656"/>
                    <a:pt x="1103676" y="252760"/>
                    <a:pt x="1157901" y="187988"/>
                  </a:cubicBezTo>
                  <a:cubicBezTo>
                    <a:pt x="1170718" y="172061"/>
                    <a:pt x="1188464" y="159319"/>
                    <a:pt x="1205225" y="148700"/>
                  </a:cubicBezTo>
                  <a:cubicBezTo>
                    <a:pt x="1219027" y="139675"/>
                    <a:pt x="1231105" y="136224"/>
                    <a:pt x="1243182" y="137949"/>
                  </a:cubicBezTo>
                  <a:close/>
                  <a:moveTo>
                    <a:pt x="326420" y="0"/>
                  </a:moveTo>
                  <a:cubicBezTo>
                    <a:pt x="513791" y="0"/>
                    <a:pt x="702148" y="0"/>
                    <a:pt x="889519" y="0"/>
                  </a:cubicBezTo>
                  <a:cubicBezTo>
                    <a:pt x="964468" y="1063"/>
                    <a:pt x="1018707" y="56311"/>
                    <a:pt x="1021665" y="137059"/>
                  </a:cubicBezTo>
                  <a:cubicBezTo>
                    <a:pt x="1021665" y="164684"/>
                    <a:pt x="1021665" y="191246"/>
                    <a:pt x="1020679" y="218870"/>
                  </a:cubicBezTo>
                  <a:cubicBezTo>
                    <a:pt x="1020679" y="225245"/>
                    <a:pt x="1017721" y="232682"/>
                    <a:pt x="1013776" y="237995"/>
                  </a:cubicBezTo>
                  <a:cubicBezTo>
                    <a:pt x="985177" y="275181"/>
                    <a:pt x="956578" y="311305"/>
                    <a:pt x="928966" y="348492"/>
                  </a:cubicBezTo>
                  <a:cubicBezTo>
                    <a:pt x="921077" y="358054"/>
                    <a:pt x="915160" y="369741"/>
                    <a:pt x="908256" y="380366"/>
                  </a:cubicBezTo>
                  <a:cubicBezTo>
                    <a:pt x="905298" y="384616"/>
                    <a:pt x="901353" y="387804"/>
                    <a:pt x="895436" y="395241"/>
                  </a:cubicBezTo>
                  <a:cubicBezTo>
                    <a:pt x="895436" y="365492"/>
                    <a:pt x="895436" y="339992"/>
                    <a:pt x="895436" y="314493"/>
                  </a:cubicBezTo>
                  <a:cubicBezTo>
                    <a:pt x="895436" y="263494"/>
                    <a:pt x="895436" y="212495"/>
                    <a:pt x="895436" y="161496"/>
                  </a:cubicBezTo>
                  <a:cubicBezTo>
                    <a:pt x="895436" y="139184"/>
                    <a:pt x="892478" y="135997"/>
                    <a:pt x="870782" y="135997"/>
                  </a:cubicBezTo>
                  <a:cubicBezTo>
                    <a:pt x="713982" y="135997"/>
                    <a:pt x="557182" y="135997"/>
                    <a:pt x="399396" y="135997"/>
                  </a:cubicBezTo>
                  <a:cubicBezTo>
                    <a:pt x="394465" y="135997"/>
                    <a:pt x="388548" y="135997"/>
                    <a:pt x="381645" y="135997"/>
                  </a:cubicBezTo>
                  <a:cubicBezTo>
                    <a:pt x="381645" y="145559"/>
                    <a:pt x="381645" y="152997"/>
                    <a:pt x="381645" y="159371"/>
                  </a:cubicBezTo>
                  <a:cubicBezTo>
                    <a:pt x="381645" y="211433"/>
                    <a:pt x="381645" y="262431"/>
                    <a:pt x="381645" y="314493"/>
                  </a:cubicBezTo>
                  <a:cubicBezTo>
                    <a:pt x="380659" y="373991"/>
                    <a:pt x="346143" y="410116"/>
                    <a:pt x="290918" y="410116"/>
                  </a:cubicBezTo>
                  <a:cubicBezTo>
                    <a:pt x="241610" y="410116"/>
                    <a:pt x="192302" y="410116"/>
                    <a:pt x="142994" y="410116"/>
                  </a:cubicBezTo>
                  <a:cubicBezTo>
                    <a:pt x="138063" y="410116"/>
                    <a:pt x="133132" y="410116"/>
                    <a:pt x="126229" y="410116"/>
                  </a:cubicBezTo>
                  <a:cubicBezTo>
                    <a:pt x="126229" y="418615"/>
                    <a:pt x="126229" y="423928"/>
                    <a:pt x="126229" y="429240"/>
                  </a:cubicBezTo>
                  <a:cubicBezTo>
                    <a:pt x="126229" y="658735"/>
                    <a:pt x="126229" y="888229"/>
                    <a:pt x="126229" y="1117724"/>
                  </a:cubicBezTo>
                  <a:cubicBezTo>
                    <a:pt x="126229" y="1143223"/>
                    <a:pt x="128201" y="1145348"/>
                    <a:pt x="150883" y="1145348"/>
                  </a:cubicBezTo>
                  <a:cubicBezTo>
                    <a:pt x="390521" y="1145348"/>
                    <a:pt x="630158" y="1145348"/>
                    <a:pt x="869796" y="1145348"/>
                  </a:cubicBezTo>
                  <a:cubicBezTo>
                    <a:pt x="893464" y="1145348"/>
                    <a:pt x="895436" y="1143223"/>
                    <a:pt x="895436" y="1117724"/>
                  </a:cubicBezTo>
                  <a:cubicBezTo>
                    <a:pt x="895436" y="1052913"/>
                    <a:pt x="895436" y="988102"/>
                    <a:pt x="895436" y="923291"/>
                  </a:cubicBezTo>
                  <a:cubicBezTo>
                    <a:pt x="895436" y="916916"/>
                    <a:pt x="897409" y="908416"/>
                    <a:pt x="901353" y="904166"/>
                  </a:cubicBezTo>
                  <a:cubicBezTo>
                    <a:pt x="938827" y="860605"/>
                    <a:pt x="976302" y="818106"/>
                    <a:pt x="1013776" y="774545"/>
                  </a:cubicBezTo>
                  <a:cubicBezTo>
                    <a:pt x="1015748" y="773482"/>
                    <a:pt x="1016734" y="772420"/>
                    <a:pt x="1020679" y="769232"/>
                  </a:cubicBezTo>
                  <a:cubicBezTo>
                    <a:pt x="1020679" y="775607"/>
                    <a:pt x="1021665" y="779857"/>
                    <a:pt x="1021665" y="784107"/>
                  </a:cubicBezTo>
                  <a:cubicBezTo>
                    <a:pt x="1021665" y="902042"/>
                    <a:pt x="1021665" y="1018914"/>
                    <a:pt x="1021665" y="1135786"/>
                  </a:cubicBezTo>
                  <a:cubicBezTo>
                    <a:pt x="1020679" y="1222909"/>
                    <a:pt x="967426" y="1281345"/>
                    <a:pt x="886561" y="1281345"/>
                  </a:cubicBezTo>
                  <a:cubicBezTo>
                    <a:pt x="634103" y="1281345"/>
                    <a:pt x="382631" y="1281345"/>
                    <a:pt x="131160" y="1281345"/>
                  </a:cubicBezTo>
                  <a:cubicBezTo>
                    <a:pt x="55225" y="1281345"/>
                    <a:pt x="0" y="1221847"/>
                    <a:pt x="0" y="1140036"/>
                  </a:cubicBezTo>
                  <a:cubicBezTo>
                    <a:pt x="0" y="872292"/>
                    <a:pt x="0" y="603486"/>
                    <a:pt x="0" y="335742"/>
                  </a:cubicBezTo>
                  <a:cubicBezTo>
                    <a:pt x="0" y="315555"/>
                    <a:pt x="5917" y="298556"/>
                    <a:pt x="18737" y="283681"/>
                  </a:cubicBezTo>
                  <a:cubicBezTo>
                    <a:pt x="99603" y="198683"/>
                    <a:pt x="180468" y="113685"/>
                    <a:pt x="261333" y="28687"/>
                  </a:cubicBezTo>
                  <a:cubicBezTo>
                    <a:pt x="279084" y="9562"/>
                    <a:pt x="300780" y="0"/>
                    <a:pt x="326420"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1350" dirty="0"/>
            </a:p>
          </p:txBody>
        </p:sp>
      </p:grpSp>
      <p:sp>
        <p:nvSpPr>
          <p:cNvPr id="3" name="Rounded Rectangle 21"/>
          <p:cNvSpPr/>
          <p:nvPr/>
        </p:nvSpPr>
        <p:spPr>
          <a:xfrm>
            <a:off x="6204371" y="4617039"/>
            <a:ext cx="2945839" cy="95677"/>
          </a:xfrm>
          <a:prstGeom prst="roundRect">
            <a:avLst/>
          </a:prstGeom>
          <a:solidFill>
            <a:schemeClr val="accent1"/>
          </a:solidFill>
          <a:ln>
            <a:noFill/>
          </a:ln>
          <a:effectLst>
            <a:outerShdw blurRad="63500" algn="ctr" rotWithShape="0">
              <a:prstClr val="black">
                <a:alpha val="40000"/>
              </a:prstClr>
            </a:outerShdw>
          </a:effectLst>
        </p:spPr>
        <p:txBody>
          <a:bodyPr rtlCol="0" anchor="ctr"/>
          <a:lstStyle/>
          <a:p>
            <a:pPr algn="ctr"/>
            <a:endParaRPr lang="en-US" sz="2700">
              <a:solidFill>
                <a:schemeClr val="bg1"/>
              </a:solidFill>
              <a:latin typeface="方正粗谭黑简体" panose="02000000000000000000" pitchFamily="2" charset="-122"/>
              <a:ea typeface="方正粗谭黑简体" panose="02000000000000000000" pitchFamily="2" charset="-122"/>
              <a:sym typeface="Arial" panose="020B0604020202020204" pitchFamily="34" charset="0"/>
            </a:endParaRPr>
          </a:p>
        </p:txBody>
      </p:sp>
      <p:sp>
        <p:nvSpPr>
          <p:cNvPr id="2" name="Text Box 1"/>
          <p:cNvSpPr txBox="1"/>
          <p:nvPr/>
        </p:nvSpPr>
        <p:spPr>
          <a:xfrm>
            <a:off x="528955" y="1036955"/>
            <a:ext cx="8234045" cy="3291840"/>
          </a:xfrm>
          <a:prstGeom prst="rect">
            <a:avLst/>
          </a:prstGeom>
          <a:noFill/>
        </p:spPr>
        <p:txBody>
          <a:bodyPr wrap="square" rtlCol="0">
            <a:spAutoFit/>
          </a:bodyPr>
          <a:lstStyle/>
          <a:p>
            <a:pPr marL="285750" indent="-285750" algn="just">
              <a:buClrTx/>
              <a:buSzTx/>
              <a:buFont typeface="Wingdings" panose="05000000000000000000" charset="0"/>
              <a:buChar char="ü"/>
            </a:pPr>
            <a:r>
              <a:rPr lang="en-US" sz="1600"/>
              <a:t>The project will provides the details about the potholes in the roads are sensed by the cameras which is placed in the front end of the vehicle. So that it can sense over a wide angle, the sensed data is send to the software application so that it can analyses the potholes with the various size and density which are in the road the fetched data is processed with the current longitude and latitude through the GPS in the vehicle. </a:t>
            </a:r>
          </a:p>
          <a:p>
            <a:pPr marL="285750" indent="-285750" algn="just">
              <a:buClrTx/>
              <a:buSzTx/>
              <a:buFont typeface="Wingdings" panose="05000000000000000000" charset="0"/>
              <a:buChar char="ü"/>
            </a:pPr>
            <a:endParaRPr lang="en-US" sz="1600"/>
          </a:p>
          <a:p>
            <a:pPr marL="285750" indent="-285750" algn="just">
              <a:buClrTx/>
              <a:buSzTx/>
              <a:buFont typeface="Wingdings" panose="05000000000000000000" charset="0"/>
              <a:buChar char="ü"/>
            </a:pPr>
            <a:r>
              <a:rPr lang="en-US" sz="1600"/>
              <a:t>I have been using disparity map algorithm techique and CNN algorithm(Train dataset) to detect the potholes, According to the data set the Google map is updated with the various color dots. The orange color dots refers the potholes in the road. So the map has to provide an alternative optimal path to the destination is made and traces the path in the map.</a:t>
            </a:r>
          </a:p>
          <a:p>
            <a:pPr marL="285750" indent="-285750" algn="just">
              <a:buClrTx/>
              <a:buSzTx/>
              <a:buFont typeface="Wingdings" panose="05000000000000000000" charset="0"/>
              <a:buChar char="ü"/>
            </a:pPr>
            <a:endParaRPr lang="en-US" sz="1600"/>
          </a:p>
        </p:txBody>
      </p:sp>
    </p:spTree>
    <p:custDataLst>
      <p:tags r:id="rId1"/>
    </p:custDataLst>
  </p:cSld>
  <p:clrMapOvr>
    <a:masterClrMapping/>
  </p:clrMapOvr>
  <mc:AlternateContent xmlns:mc="http://schemas.openxmlformats.org/markup-compatibility/2006">
    <mc:Choice xmlns:p14="http://schemas.microsoft.com/office/powerpoint/2010/main" xmlns="" Requires="p14">
      <p:transition spd="med" p14:dur="699" advTm="71000">
        <p:fade/>
      </p:transition>
    </mc:Choice>
    <mc:Fallback>
      <p:transition spd="med" advTm="7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360"/>
                                          </p:val>
                                        </p:tav>
                                        <p:tav tm="100000">
                                          <p:val>
                                            <p:fltVal val="0"/>
                                          </p:val>
                                        </p:tav>
                                      </p:tavLst>
                                    </p:anim>
                                    <p:animEffect transition="in" filter="fade">
                                      <p:cBhvr>
                                        <p:cTn id="10" dur="500"/>
                                        <p:tgtEl>
                                          <p:spTgt spid="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27584" y="412671"/>
            <a:ext cx="3096716" cy="429895"/>
          </a:xfrm>
          <a:prstGeom prst="rect">
            <a:avLst/>
          </a:prstGeom>
        </p:spPr>
        <p:txBody>
          <a:bodyPr wrap="square">
            <a:spAutoFit/>
          </a:bodyPr>
          <a:lstStyle/>
          <a:p>
            <a:pPr indent="0" algn="just">
              <a:lnSpc>
                <a:spcPct val="100000"/>
              </a:lnSpc>
              <a:buFont typeface="Wingdings" panose="05000000000000000000" charset="0"/>
              <a:buNone/>
            </a:pPr>
            <a:r>
              <a:rPr lang="en-US" sz="2200" dirty="0">
                <a:solidFill>
                  <a:schemeClr val="accent1"/>
                </a:solidFill>
                <a:latin typeface="方正正中黑简体" panose="02000000000000000000" pitchFamily="2" charset="-122"/>
                <a:ea typeface="方正正中黑简体" panose="02000000000000000000" pitchFamily="2" charset="-122"/>
                <a:cs typeface="+mn-ea"/>
                <a:sym typeface="+mn-lt"/>
              </a:rPr>
              <a:t>EXISTING Solution</a:t>
            </a:r>
          </a:p>
        </p:txBody>
      </p:sp>
      <p:grpSp>
        <p:nvGrpSpPr>
          <p:cNvPr id="9" name="组合 8"/>
          <p:cNvGrpSpPr/>
          <p:nvPr/>
        </p:nvGrpSpPr>
        <p:grpSpPr>
          <a:xfrm>
            <a:off x="245364" y="355107"/>
            <a:ext cx="471685" cy="471685"/>
            <a:chOff x="327153" y="318911"/>
            <a:chExt cx="529037" cy="529037"/>
          </a:xfrm>
        </p:grpSpPr>
        <p:sp>
          <p:nvSpPr>
            <p:cNvPr id="10" name="圆角矩形 9"/>
            <p:cNvSpPr/>
            <p:nvPr/>
          </p:nvSpPr>
          <p:spPr>
            <a:xfrm rot="18926425">
              <a:off x="327153" y="318911"/>
              <a:ext cx="529037" cy="529037"/>
            </a:xfrm>
            <a:prstGeom prst="roundRect">
              <a:avLst/>
            </a:prstGeom>
            <a:solidFill>
              <a:schemeClr val="accent1"/>
            </a:solidFill>
            <a:ln>
              <a:noFill/>
            </a:ln>
            <a:effectLst>
              <a:outerShdw blurRad="63500" algn="ctr" rotWithShape="0">
                <a:prstClr val="black">
                  <a:alpha val="40000"/>
                </a:prstClr>
              </a:outerShdw>
            </a:effectLst>
          </p:spPr>
          <p:txBody>
            <a:bodyPr vert="horz" wrap="square" lIns="68580" tIns="34290" rIns="68580" bIns="34290" numCol="1" anchor="ctr" anchorCtr="0" compatLnSpc="1"/>
            <a:lstStyle/>
            <a:p>
              <a:pPr marL="571500" indent="-571500" algn="just">
                <a:buFont typeface="Wingdings" panose="05000000000000000000" charset="0"/>
                <a:buChar char="ü"/>
              </a:pPr>
              <a:endParaRPr lang="zh-CN" altLang="en-US" sz="3600" dirty="0">
                <a:solidFill>
                  <a:prstClr val="white"/>
                </a:solidFill>
                <a:latin typeface="迷你简菱心" panose="02010609000101010101" pitchFamily="49" charset="-122"/>
                <a:ea typeface="迷你简菱心" panose="02010609000101010101" pitchFamily="49" charset="-122"/>
              </a:endParaRPr>
            </a:p>
          </p:txBody>
        </p:sp>
        <p:sp>
          <p:nvSpPr>
            <p:cNvPr id="12" name="MH_Other_2"/>
            <p:cNvSpPr/>
            <p:nvPr>
              <p:custDataLst>
                <p:tags r:id="rId2"/>
              </p:custDataLst>
            </p:nvPr>
          </p:nvSpPr>
          <p:spPr bwMode="auto">
            <a:xfrm>
              <a:off x="440450" y="441196"/>
              <a:ext cx="302442" cy="284465"/>
            </a:xfrm>
            <a:custGeom>
              <a:avLst/>
              <a:gdLst>
                <a:gd name="T0" fmla="*/ 373604 w 1361803"/>
                <a:gd name="T1" fmla="*/ 882437 h 1281345"/>
                <a:gd name="T2" fmla="*/ 476200 w 1361803"/>
                <a:gd name="T3" fmla="*/ 923828 h 1281345"/>
                <a:gd name="T4" fmla="*/ 554139 w 1361803"/>
                <a:gd name="T5" fmla="*/ 940808 h 1281345"/>
                <a:gd name="T6" fmla="*/ 528484 w 1361803"/>
                <a:gd name="T7" fmla="*/ 1017215 h 1281345"/>
                <a:gd name="T8" fmla="*/ 460417 w 1361803"/>
                <a:gd name="T9" fmla="*/ 1039501 h 1281345"/>
                <a:gd name="T10" fmla="*/ 352881 w 1361803"/>
                <a:gd name="T11" fmla="*/ 976886 h 1281345"/>
                <a:gd name="T12" fmla="*/ 286785 w 1361803"/>
                <a:gd name="T13" fmla="*/ 1049049 h 1281345"/>
                <a:gd name="T14" fmla="*/ 312434 w 1361803"/>
                <a:gd name="T15" fmla="*/ 885625 h 1281345"/>
                <a:gd name="T16" fmla="*/ 274750 w 1361803"/>
                <a:gd name="T17" fmla="*/ 686240 h 1281345"/>
                <a:gd name="T18" fmla="*/ 665920 w 1361803"/>
                <a:gd name="T19" fmla="*/ 686240 h 1281345"/>
                <a:gd name="T20" fmla="*/ 633318 w 1361803"/>
                <a:gd name="T21" fmla="*/ 771039 h 1281345"/>
                <a:gd name="T22" fmla="*/ 270797 w 1361803"/>
                <a:gd name="T23" fmla="*/ 776338 h 1281345"/>
                <a:gd name="T24" fmla="*/ 255979 w 1361803"/>
                <a:gd name="T25" fmla="*/ 705323 h 1281345"/>
                <a:gd name="T26" fmla="*/ 278558 w 1361803"/>
                <a:gd name="T27" fmla="*/ 503808 h 1281345"/>
                <a:gd name="T28" fmla="*/ 746925 w 1361803"/>
                <a:gd name="T29" fmla="*/ 503808 h 1281345"/>
                <a:gd name="T30" fmla="*/ 766688 w 1361803"/>
                <a:gd name="T31" fmla="*/ 555844 h 1281345"/>
                <a:gd name="T32" fmla="*/ 279544 w 1361803"/>
                <a:gd name="T33" fmla="*/ 593008 h 1281345"/>
                <a:gd name="T34" fmla="*/ 256813 w 1361803"/>
                <a:gd name="T35" fmla="*/ 527172 h 1281345"/>
                <a:gd name="T36" fmla="*/ 944591 w 1361803"/>
                <a:gd name="T37" fmla="*/ 452716 h 1281345"/>
                <a:gd name="T38" fmla="*/ 1023588 w 1361803"/>
                <a:gd name="T39" fmla="*/ 643756 h 1281345"/>
                <a:gd name="T40" fmla="*/ 636495 w 1361803"/>
                <a:gd name="T41" fmla="*/ 1040700 h 1281345"/>
                <a:gd name="T42" fmla="*/ 601932 w 1361803"/>
                <a:gd name="T43" fmla="*/ 1010980 h 1281345"/>
                <a:gd name="T44" fmla="*/ 940644 w 1361803"/>
                <a:gd name="T45" fmla="*/ 460140 h 1281345"/>
                <a:gd name="T46" fmla="*/ 1339566 w 1361803"/>
                <a:gd name="T47" fmla="*/ 322482 h 1281345"/>
                <a:gd name="T48" fmla="*/ 1356355 w 1361803"/>
                <a:gd name="T49" fmla="*/ 373372 h 1281345"/>
                <a:gd name="T50" fmla="*/ 1136163 w 1361803"/>
                <a:gd name="T51" fmla="*/ 663855 h 1281345"/>
                <a:gd name="T52" fmla="*/ 1082839 w 1361803"/>
                <a:gd name="T53" fmla="*/ 676580 h 1281345"/>
                <a:gd name="T54" fmla="*/ 1123322 w 1361803"/>
                <a:gd name="T55" fmla="*/ 596008 h 1281345"/>
                <a:gd name="T56" fmla="*/ 1312908 w 1361803"/>
                <a:gd name="T57" fmla="*/ 334145 h 1281345"/>
                <a:gd name="T58" fmla="*/ 526769 w 1361803"/>
                <a:gd name="T59" fmla="*/ 229043 h 1281345"/>
                <a:gd name="T60" fmla="*/ 766688 w 1361803"/>
                <a:gd name="T61" fmla="*/ 244970 h 1281345"/>
                <a:gd name="T62" fmla="*/ 749907 w 1361803"/>
                <a:gd name="T63" fmla="*/ 318243 h 1281345"/>
                <a:gd name="T64" fmla="*/ 529735 w 1361803"/>
                <a:gd name="T65" fmla="*/ 318243 h 1281345"/>
                <a:gd name="T66" fmla="*/ 511959 w 1361803"/>
                <a:gd name="T67" fmla="*/ 246034 h 1281345"/>
                <a:gd name="T68" fmla="*/ 1245419 w 1361803"/>
                <a:gd name="T69" fmla="*/ 137724 h 1281345"/>
                <a:gd name="T70" fmla="*/ 1309122 w 1361803"/>
                <a:gd name="T71" fmla="*/ 239622 h 1281345"/>
                <a:gd name="T72" fmla="*/ 1116528 w 1361803"/>
                <a:gd name="T73" fmla="*/ 531150 h 1281345"/>
                <a:gd name="T74" fmla="*/ 998003 w 1361803"/>
                <a:gd name="T75" fmla="*/ 384860 h 1281345"/>
                <a:gd name="T76" fmla="*/ 1207394 w 1361803"/>
                <a:gd name="T77" fmla="*/ 148457 h 1281345"/>
                <a:gd name="T78" fmla="*/ 327005 w 1361803"/>
                <a:gd name="T79" fmla="*/ 0 h 1281345"/>
                <a:gd name="T80" fmla="*/ 1023501 w 1361803"/>
                <a:gd name="T81" fmla="*/ 136834 h 1281345"/>
                <a:gd name="T82" fmla="*/ 1015602 w 1361803"/>
                <a:gd name="T83" fmla="*/ 237608 h 1281345"/>
                <a:gd name="T84" fmla="*/ 909891 w 1361803"/>
                <a:gd name="T85" fmla="*/ 379745 h 1281345"/>
                <a:gd name="T86" fmla="*/ 897047 w 1361803"/>
                <a:gd name="T87" fmla="*/ 313980 h 1281345"/>
                <a:gd name="T88" fmla="*/ 872348 w 1361803"/>
                <a:gd name="T89" fmla="*/ 135772 h 1281345"/>
                <a:gd name="T90" fmla="*/ 382329 w 1361803"/>
                <a:gd name="T91" fmla="*/ 135772 h 1281345"/>
                <a:gd name="T92" fmla="*/ 382329 w 1361803"/>
                <a:gd name="T93" fmla="*/ 313980 h 1281345"/>
                <a:gd name="T94" fmla="*/ 143255 w 1361803"/>
                <a:gd name="T95" fmla="*/ 409444 h 1281345"/>
                <a:gd name="T96" fmla="*/ 126454 w 1361803"/>
                <a:gd name="T97" fmla="*/ 428538 h 1281345"/>
                <a:gd name="T98" fmla="*/ 151153 w 1361803"/>
                <a:gd name="T99" fmla="*/ 1143476 h 1281345"/>
                <a:gd name="T100" fmla="*/ 897047 w 1361803"/>
                <a:gd name="T101" fmla="*/ 1115897 h 1281345"/>
                <a:gd name="T102" fmla="*/ 902973 w 1361803"/>
                <a:gd name="T103" fmla="*/ 902690 h 1281345"/>
                <a:gd name="T104" fmla="*/ 1022515 w 1361803"/>
                <a:gd name="T105" fmla="*/ 767972 h 1281345"/>
                <a:gd name="T106" fmla="*/ 1023501 w 1361803"/>
                <a:gd name="T107" fmla="*/ 1133931 h 1281345"/>
                <a:gd name="T108" fmla="*/ 131394 w 1361803"/>
                <a:gd name="T109" fmla="*/ 1279248 h 1281345"/>
                <a:gd name="T110" fmla="*/ 0 w 1361803"/>
                <a:gd name="T111" fmla="*/ 335193 h 1281345"/>
                <a:gd name="T112" fmla="*/ 261801 w 1361803"/>
                <a:gd name="T113" fmla="*/ 28642 h 128134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61803" h="1281345">
                  <a:moveTo>
                    <a:pt x="340187" y="867542"/>
                  </a:moveTo>
                  <a:cubicBezTo>
                    <a:pt x="351512" y="867144"/>
                    <a:pt x="363575" y="872724"/>
                    <a:pt x="372930" y="883885"/>
                  </a:cubicBezTo>
                  <a:cubicBezTo>
                    <a:pt x="394595" y="907270"/>
                    <a:pt x="415275" y="931718"/>
                    <a:pt x="436940" y="957229"/>
                  </a:cubicBezTo>
                  <a:cubicBezTo>
                    <a:pt x="449742" y="946599"/>
                    <a:pt x="462543" y="935970"/>
                    <a:pt x="475345" y="925340"/>
                  </a:cubicBezTo>
                  <a:cubicBezTo>
                    <a:pt x="492086" y="911522"/>
                    <a:pt x="506857" y="910459"/>
                    <a:pt x="525568" y="923214"/>
                  </a:cubicBezTo>
                  <a:cubicBezTo>
                    <a:pt x="535415" y="929592"/>
                    <a:pt x="544278" y="935970"/>
                    <a:pt x="553141" y="942347"/>
                  </a:cubicBezTo>
                  <a:cubicBezTo>
                    <a:pt x="545263" y="967858"/>
                    <a:pt x="538370" y="993369"/>
                    <a:pt x="530492" y="1018880"/>
                  </a:cubicBezTo>
                  <a:cubicBezTo>
                    <a:pt x="528522" y="1018880"/>
                    <a:pt x="528522" y="1018880"/>
                    <a:pt x="527537" y="1018880"/>
                  </a:cubicBezTo>
                  <a:cubicBezTo>
                    <a:pt x="509812" y="1000810"/>
                    <a:pt x="494056" y="1007187"/>
                    <a:pt x="479284" y="1024195"/>
                  </a:cubicBezTo>
                  <a:cubicBezTo>
                    <a:pt x="473376" y="1030572"/>
                    <a:pt x="466482" y="1035887"/>
                    <a:pt x="459589" y="1041202"/>
                  </a:cubicBezTo>
                  <a:cubicBezTo>
                    <a:pt x="438909" y="1058209"/>
                    <a:pt x="420199" y="1056083"/>
                    <a:pt x="402473" y="1035887"/>
                  </a:cubicBezTo>
                  <a:cubicBezTo>
                    <a:pt x="385732" y="1017817"/>
                    <a:pt x="369976" y="998684"/>
                    <a:pt x="352251" y="978488"/>
                  </a:cubicBezTo>
                  <a:cubicBezTo>
                    <a:pt x="343388" y="995495"/>
                    <a:pt x="335510" y="1012502"/>
                    <a:pt x="327632" y="1028446"/>
                  </a:cubicBezTo>
                  <a:cubicBezTo>
                    <a:pt x="318769" y="1046517"/>
                    <a:pt x="303013" y="1053957"/>
                    <a:pt x="286272" y="1050768"/>
                  </a:cubicBezTo>
                  <a:cubicBezTo>
                    <a:pt x="262638" y="1046517"/>
                    <a:pt x="248851" y="1019943"/>
                    <a:pt x="259683" y="995495"/>
                  </a:cubicBezTo>
                  <a:cubicBezTo>
                    <a:pt x="276424" y="959355"/>
                    <a:pt x="293165" y="922151"/>
                    <a:pt x="311876" y="887074"/>
                  </a:cubicBezTo>
                  <a:cubicBezTo>
                    <a:pt x="318276" y="874318"/>
                    <a:pt x="328863" y="867941"/>
                    <a:pt x="340187" y="867542"/>
                  </a:cubicBezTo>
                  <a:close/>
                  <a:moveTo>
                    <a:pt x="274255" y="687365"/>
                  </a:moveTo>
                  <a:cubicBezTo>
                    <a:pt x="330459" y="687365"/>
                    <a:pt x="386662" y="687365"/>
                    <a:pt x="442866" y="687365"/>
                  </a:cubicBezTo>
                  <a:cubicBezTo>
                    <a:pt x="516819" y="687365"/>
                    <a:pt x="590771" y="687365"/>
                    <a:pt x="664723" y="687365"/>
                  </a:cubicBezTo>
                  <a:cubicBezTo>
                    <a:pt x="670640" y="687365"/>
                    <a:pt x="675570" y="687365"/>
                    <a:pt x="684444" y="687365"/>
                  </a:cubicBezTo>
                  <a:cubicBezTo>
                    <a:pt x="666695" y="718154"/>
                    <a:pt x="649933" y="745757"/>
                    <a:pt x="632184" y="772299"/>
                  </a:cubicBezTo>
                  <a:cubicBezTo>
                    <a:pt x="630212" y="775484"/>
                    <a:pt x="625282" y="776545"/>
                    <a:pt x="621338" y="776545"/>
                  </a:cubicBezTo>
                  <a:cubicBezTo>
                    <a:pt x="504000" y="777607"/>
                    <a:pt x="387648" y="776545"/>
                    <a:pt x="270311" y="777607"/>
                  </a:cubicBezTo>
                  <a:cubicBezTo>
                    <a:pt x="259464" y="777607"/>
                    <a:pt x="255520" y="772299"/>
                    <a:pt x="256506" y="760620"/>
                  </a:cubicBezTo>
                  <a:cubicBezTo>
                    <a:pt x="256506" y="742572"/>
                    <a:pt x="256506" y="724524"/>
                    <a:pt x="255520" y="706475"/>
                  </a:cubicBezTo>
                  <a:cubicBezTo>
                    <a:pt x="255520" y="691612"/>
                    <a:pt x="261436" y="687365"/>
                    <a:pt x="274255" y="687365"/>
                  </a:cubicBezTo>
                  <a:close/>
                  <a:moveTo>
                    <a:pt x="278054" y="504636"/>
                  </a:moveTo>
                  <a:cubicBezTo>
                    <a:pt x="354989" y="504636"/>
                    <a:pt x="432911" y="504636"/>
                    <a:pt x="509846" y="504636"/>
                  </a:cubicBezTo>
                  <a:cubicBezTo>
                    <a:pt x="588754" y="504636"/>
                    <a:pt x="666676" y="504636"/>
                    <a:pt x="745584" y="504636"/>
                  </a:cubicBezTo>
                  <a:cubicBezTo>
                    <a:pt x="764325" y="504636"/>
                    <a:pt x="765311" y="505700"/>
                    <a:pt x="765311" y="524845"/>
                  </a:cubicBezTo>
                  <a:cubicBezTo>
                    <a:pt x="765311" y="535481"/>
                    <a:pt x="765311" y="546117"/>
                    <a:pt x="765311" y="556753"/>
                  </a:cubicBezTo>
                  <a:cubicBezTo>
                    <a:pt x="765311" y="580153"/>
                    <a:pt x="752489" y="593980"/>
                    <a:pt x="730789" y="593980"/>
                  </a:cubicBezTo>
                  <a:cubicBezTo>
                    <a:pt x="580863" y="593980"/>
                    <a:pt x="429952" y="593980"/>
                    <a:pt x="279040" y="593980"/>
                  </a:cubicBezTo>
                  <a:cubicBezTo>
                    <a:pt x="256354" y="593980"/>
                    <a:pt x="256354" y="592917"/>
                    <a:pt x="256354" y="569517"/>
                  </a:cubicBezTo>
                  <a:cubicBezTo>
                    <a:pt x="256354" y="555690"/>
                    <a:pt x="256354" y="541863"/>
                    <a:pt x="256354" y="528036"/>
                  </a:cubicBezTo>
                  <a:cubicBezTo>
                    <a:pt x="256354" y="504636"/>
                    <a:pt x="256354" y="504636"/>
                    <a:pt x="278054" y="504636"/>
                  </a:cubicBezTo>
                  <a:close/>
                  <a:moveTo>
                    <a:pt x="942895" y="453454"/>
                  </a:moveTo>
                  <a:cubicBezTo>
                    <a:pt x="989224" y="494914"/>
                    <a:pt x="1033581" y="534249"/>
                    <a:pt x="1077938" y="574646"/>
                  </a:cubicBezTo>
                  <a:cubicBezTo>
                    <a:pt x="1059210" y="599097"/>
                    <a:pt x="1040481" y="622484"/>
                    <a:pt x="1021752" y="644809"/>
                  </a:cubicBezTo>
                  <a:cubicBezTo>
                    <a:pt x="928109" y="760685"/>
                    <a:pt x="831509" y="874435"/>
                    <a:pt x="722095" y="974365"/>
                  </a:cubicBezTo>
                  <a:cubicBezTo>
                    <a:pt x="695481" y="999879"/>
                    <a:pt x="664923" y="1021141"/>
                    <a:pt x="635352" y="1042403"/>
                  </a:cubicBezTo>
                  <a:cubicBezTo>
                    <a:pt x="626481" y="1048781"/>
                    <a:pt x="613666" y="1046655"/>
                    <a:pt x="601838" y="1048781"/>
                  </a:cubicBezTo>
                  <a:cubicBezTo>
                    <a:pt x="601838" y="1037087"/>
                    <a:pt x="596909" y="1023267"/>
                    <a:pt x="600852" y="1012636"/>
                  </a:cubicBezTo>
                  <a:cubicBezTo>
                    <a:pt x="619581" y="969050"/>
                    <a:pt x="637323" y="924400"/>
                    <a:pt x="659995" y="882940"/>
                  </a:cubicBezTo>
                  <a:cubicBezTo>
                    <a:pt x="741809" y="734108"/>
                    <a:pt x="838409" y="595907"/>
                    <a:pt x="938952" y="460896"/>
                  </a:cubicBezTo>
                  <a:cubicBezTo>
                    <a:pt x="939938" y="458770"/>
                    <a:pt x="940924" y="456643"/>
                    <a:pt x="942895" y="453454"/>
                  </a:cubicBezTo>
                  <a:close/>
                  <a:moveTo>
                    <a:pt x="1337162" y="323013"/>
                  </a:moveTo>
                  <a:cubicBezTo>
                    <a:pt x="1348990" y="326198"/>
                    <a:pt x="1361803" y="343189"/>
                    <a:pt x="1361803" y="358055"/>
                  </a:cubicBezTo>
                  <a:cubicBezTo>
                    <a:pt x="1359832" y="361241"/>
                    <a:pt x="1357861" y="367612"/>
                    <a:pt x="1353918" y="373984"/>
                  </a:cubicBezTo>
                  <a:cubicBezTo>
                    <a:pt x="1300693" y="447255"/>
                    <a:pt x="1247469" y="521588"/>
                    <a:pt x="1194244" y="594859"/>
                  </a:cubicBezTo>
                  <a:cubicBezTo>
                    <a:pt x="1175517" y="619282"/>
                    <a:pt x="1154818" y="642644"/>
                    <a:pt x="1134120" y="664944"/>
                  </a:cubicBezTo>
                  <a:cubicBezTo>
                    <a:pt x="1125249" y="673439"/>
                    <a:pt x="1113421" y="678749"/>
                    <a:pt x="1101594" y="682996"/>
                  </a:cubicBezTo>
                  <a:cubicBezTo>
                    <a:pt x="1095680" y="685120"/>
                    <a:pt x="1083852" y="682996"/>
                    <a:pt x="1080895" y="677687"/>
                  </a:cubicBezTo>
                  <a:cubicBezTo>
                    <a:pt x="1077938" y="671315"/>
                    <a:pt x="1077938" y="658573"/>
                    <a:pt x="1080895" y="652201"/>
                  </a:cubicBezTo>
                  <a:cubicBezTo>
                    <a:pt x="1092723" y="633087"/>
                    <a:pt x="1107507" y="615035"/>
                    <a:pt x="1121306" y="596983"/>
                  </a:cubicBezTo>
                  <a:cubicBezTo>
                    <a:pt x="1175517" y="522650"/>
                    <a:pt x="1229727" y="449379"/>
                    <a:pt x="1284923" y="375046"/>
                  </a:cubicBezTo>
                  <a:cubicBezTo>
                    <a:pt x="1293794" y="362303"/>
                    <a:pt x="1302665" y="348498"/>
                    <a:pt x="1310550" y="334694"/>
                  </a:cubicBezTo>
                  <a:cubicBezTo>
                    <a:pt x="1317449" y="324075"/>
                    <a:pt x="1325334" y="318765"/>
                    <a:pt x="1337162" y="323013"/>
                  </a:cubicBezTo>
                  <a:close/>
                  <a:moveTo>
                    <a:pt x="525824" y="229421"/>
                  </a:moveTo>
                  <a:cubicBezTo>
                    <a:pt x="600725" y="229421"/>
                    <a:pt x="675627" y="229421"/>
                    <a:pt x="750528" y="229421"/>
                  </a:cubicBezTo>
                  <a:cubicBezTo>
                    <a:pt x="761369" y="229421"/>
                    <a:pt x="765311" y="233676"/>
                    <a:pt x="765311" y="245375"/>
                  </a:cubicBezTo>
                  <a:cubicBezTo>
                    <a:pt x="764326" y="264521"/>
                    <a:pt x="764326" y="282602"/>
                    <a:pt x="765311" y="301747"/>
                  </a:cubicBezTo>
                  <a:cubicBezTo>
                    <a:pt x="765311" y="314511"/>
                    <a:pt x="760383" y="318765"/>
                    <a:pt x="748557" y="318765"/>
                  </a:cubicBezTo>
                  <a:cubicBezTo>
                    <a:pt x="711106" y="318765"/>
                    <a:pt x="674641" y="318765"/>
                    <a:pt x="638176" y="318765"/>
                  </a:cubicBezTo>
                  <a:cubicBezTo>
                    <a:pt x="601711" y="318765"/>
                    <a:pt x="565246" y="317702"/>
                    <a:pt x="528781" y="318765"/>
                  </a:cubicBezTo>
                  <a:cubicBezTo>
                    <a:pt x="515969" y="318765"/>
                    <a:pt x="511041" y="313447"/>
                    <a:pt x="511041" y="299620"/>
                  </a:cubicBezTo>
                  <a:cubicBezTo>
                    <a:pt x="512027" y="282602"/>
                    <a:pt x="512027" y="264521"/>
                    <a:pt x="511041" y="246439"/>
                  </a:cubicBezTo>
                  <a:cubicBezTo>
                    <a:pt x="511041" y="234739"/>
                    <a:pt x="514983" y="229421"/>
                    <a:pt x="525824" y="229421"/>
                  </a:cubicBezTo>
                  <a:close/>
                  <a:moveTo>
                    <a:pt x="1243182" y="137949"/>
                  </a:moveTo>
                  <a:cubicBezTo>
                    <a:pt x="1255260" y="139675"/>
                    <a:pt x="1267337" y="146577"/>
                    <a:pt x="1281140" y="158257"/>
                  </a:cubicBezTo>
                  <a:cubicBezTo>
                    <a:pt x="1308745" y="183741"/>
                    <a:pt x="1317618" y="208163"/>
                    <a:pt x="1306773" y="240018"/>
                  </a:cubicBezTo>
                  <a:cubicBezTo>
                    <a:pt x="1300858" y="257008"/>
                    <a:pt x="1294942" y="275059"/>
                    <a:pt x="1285083" y="289925"/>
                  </a:cubicBezTo>
                  <a:cubicBezTo>
                    <a:pt x="1228886" y="370624"/>
                    <a:pt x="1171704" y="450262"/>
                    <a:pt x="1114521" y="532023"/>
                  </a:cubicBezTo>
                  <a:cubicBezTo>
                    <a:pt x="1066212" y="489550"/>
                    <a:pt x="1022832" y="450262"/>
                    <a:pt x="977480" y="410974"/>
                  </a:cubicBezTo>
                  <a:cubicBezTo>
                    <a:pt x="984381" y="401417"/>
                    <a:pt x="990297" y="392923"/>
                    <a:pt x="996212" y="385490"/>
                  </a:cubicBezTo>
                  <a:cubicBezTo>
                    <a:pt x="1050437" y="319656"/>
                    <a:pt x="1103676" y="252760"/>
                    <a:pt x="1157901" y="187988"/>
                  </a:cubicBezTo>
                  <a:cubicBezTo>
                    <a:pt x="1170718" y="172061"/>
                    <a:pt x="1188464" y="159319"/>
                    <a:pt x="1205225" y="148700"/>
                  </a:cubicBezTo>
                  <a:cubicBezTo>
                    <a:pt x="1219027" y="139675"/>
                    <a:pt x="1231105" y="136224"/>
                    <a:pt x="1243182" y="137949"/>
                  </a:cubicBezTo>
                  <a:close/>
                  <a:moveTo>
                    <a:pt x="326420" y="0"/>
                  </a:moveTo>
                  <a:cubicBezTo>
                    <a:pt x="513791" y="0"/>
                    <a:pt x="702148" y="0"/>
                    <a:pt x="889519" y="0"/>
                  </a:cubicBezTo>
                  <a:cubicBezTo>
                    <a:pt x="964468" y="1063"/>
                    <a:pt x="1018707" y="56311"/>
                    <a:pt x="1021665" y="137059"/>
                  </a:cubicBezTo>
                  <a:cubicBezTo>
                    <a:pt x="1021665" y="164684"/>
                    <a:pt x="1021665" y="191246"/>
                    <a:pt x="1020679" y="218870"/>
                  </a:cubicBezTo>
                  <a:cubicBezTo>
                    <a:pt x="1020679" y="225245"/>
                    <a:pt x="1017721" y="232682"/>
                    <a:pt x="1013776" y="237995"/>
                  </a:cubicBezTo>
                  <a:cubicBezTo>
                    <a:pt x="985177" y="275181"/>
                    <a:pt x="956578" y="311305"/>
                    <a:pt x="928966" y="348492"/>
                  </a:cubicBezTo>
                  <a:cubicBezTo>
                    <a:pt x="921077" y="358054"/>
                    <a:pt x="915160" y="369741"/>
                    <a:pt x="908256" y="380366"/>
                  </a:cubicBezTo>
                  <a:cubicBezTo>
                    <a:pt x="905298" y="384616"/>
                    <a:pt x="901353" y="387804"/>
                    <a:pt x="895436" y="395241"/>
                  </a:cubicBezTo>
                  <a:cubicBezTo>
                    <a:pt x="895436" y="365492"/>
                    <a:pt x="895436" y="339992"/>
                    <a:pt x="895436" y="314493"/>
                  </a:cubicBezTo>
                  <a:cubicBezTo>
                    <a:pt x="895436" y="263494"/>
                    <a:pt x="895436" y="212495"/>
                    <a:pt x="895436" y="161496"/>
                  </a:cubicBezTo>
                  <a:cubicBezTo>
                    <a:pt x="895436" y="139184"/>
                    <a:pt x="892478" y="135997"/>
                    <a:pt x="870782" y="135997"/>
                  </a:cubicBezTo>
                  <a:cubicBezTo>
                    <a:pt x="713982" y="135997"/>
                    <a:pt x="557182" y="135997"/>
                    <a:pt x="399396" y="135997"/>
                  </a:cubicBezTo>
                  <a:cubicBezTo>
                    <a:pt x="394465" y="135997"/>
                    <a:pt x="388548" y="135997"/>
                    <a:pt x="381645" y="135997"/>
                  </a:cubicBezTo>
                  <a:cubicBezTo>
                    <a:pt x="381645" y="145559"/>
                    <a:pt x="381645" y="152997"/>
                    <a:pt x="381645" y="159371"/>
                  </a:cubicBezTo>
                  <a:cubicBezTo>
                    <a:pt x="381645" y="211433"/>
                    <a:pt x="381645" y="262431"/>
                    <a:pt x="381645" y="314493"/>
                  </a:cubicBezTo>
                  <a:cubicBezTo>
                    <a:pt x="380659" y="373991"/>
                    <a:pt x="346143" y="410116"/>
                    <a:pt x="290918" y="410116"/>
                  </a:cubicBezTo>
                  <a:cubicBezTo>
                    <a:pt x="241610" y="410116"/>
                    <a:pt x="192302" y="410116"/>
                    <a:pt x="142994" y="410116"/>
                  </a:cubicBezTo>
                  <a:cubicBezTo>
                    <a:pt x="138063" y="410116"/>
                    <a:pt x="133132" y="410116"/>
                    <a:pt x="126229" y="410116"/>
                  </a:cubicBezTo>
                  <a:cubicBezTo>
                    <a:pt x="126229" y="418615"/>
                    <a:pt x="126229" y="423928"/>
                    <a:pt x="126229" y="429240"/>
                  </a:cubicBezTo>
                  <a:cubicBezTo>
                    <a:pt x="126229" y="658735"/>
                    <a:pt x="126229" y="888229"/>
                    <a:pt x="126229" y="1117724"/>
                  </a:cubicBezTo>
                  <a:cubicBezTo>
                    <a:pt x="126229" y="1143223"/>
                    <a:pt x="128201" y="1145348"/>
                    <a:pt x="150883" y="1145348"/>
                  </a:cubicBezTo>
                  <a:cubicBezTo>
                    <a:pt x="390521" y="1145348"/>
                    <a:pt x="630158" y="1145348"/>
                    <a:pt x="869796" y="1145348"/>
                  </a:cubicBezTo>
                  <a:cubicBezTo>
                    <a:pt x="893464" y="1145348"/>
                    <a:pt x="895436" y="1143223"/>
                    <a:pt x="895436" y="1117724"/>
                  </a:cubicBezTo>
                  <a:cubicBezTo>
                    <a:pt x="895436" y="1052913"/>
                    <a:pt x="895436" y="988102"/>
                    <a:pt x="895436" y="923291"/>
                  </a:cubicBezTo>
                  <a:cubicBezTo>
                    <a:pt x="895436" y="916916"/>
                    <a:pt x="897409" y="908416"/>
                    <a:pt x="901353" y="904166"/>
                  </a:cubicBezTo>
                  <a:cubicBezTo>
                    <a:pt x="938827" y="860605"/>
                    <a:pt x="976302" y="818106"/>
                    <a:pt x="1013776" y="774545"/>
                  </a:cubicBezTo>
                  <a:cubicBezTo>
                    <a:pt x="1015748" y="773482"/>
                    <a:pt x="1016734" y="772420"/>
                    <a:pt x="1020679" y="769232"/>
                  </a:cubicBezTo>
                  <a:cubicBezTo>
                    <a:pt x="1020679" y="775607"/>
                    <a:pt x="1021665" y="779857"/>
                    <a:pt x="1021665" y="784107"/>
                  </a:cubicBezTo>
                  <a:cubicBezTo>
                    <a:pt x="1021665" y="902042"/>
                    <a:pt x="1021665" y="1018914"/>
                    <a:pt x="1021665" y="1135786"/>
                  </a:cubicBezTo>
                  <a:cubicBezTo>
                    <a:pt x="1020679" y="1222909"/>
                    <a:pt x="967426" y="1281345"/>
                    <a:pt x="886561" y="1281345"/>
                  </a:cubicBezTo>
                  <a:cubicBezTo>
                    <a:pt x="634103" y="1281345"/>
                    <a:pt x="382631" y="1281345"/>
                    <a:pt x="131160" y="1281345"/>
                  </a:cubicBezTo>
                  <a:cubicBezTo>
                    <a:pt x="55225" y="1281345"/>
                    <a:pt x="0" y="1221847"/>
                    <a:pt x="0" y="1140036"/>
                  </a:cubicBezTo>
                  <a:cubicBezTo>
                    <a:pt x="0" y="872292"/>
                    <a:pt x="0" y="603486"/>
                    <a:pt x="0" y="335742"/>
                  </a:cubicBezTo>
                  <a:cubicBezTo>
                    <a:pt x="0" y="315555"/>
                    <a:pt x="5917" y="298556"/>
                    <a:pt x="18737" y="283681"/>
                  </a:cubicBezTo>
                  <a:cubicBezTo>
                    <a:pt x="99603" y="198683"/>
                    <a:pt x="180468" y="113685"/>
                    <a:pt x="261333" y="28687"/>
                  </a:cubicBezTo>
                  <a:cubicBezTo>
                    <a:pt x="279084" y="9562"/>
                    <a:pt x="300780" y="0"/>
                    <a:pt x="326420"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pPr marL="285750" indent="-285750" algn="just">
                <a:buFont typeface="Wingdings" panose="05000000000000000000" charset="0"/>
                <a:buChar char="ü"/>
              </a:pPr>
              <a:endParaRPr lang="zh-CN" altLang="en-US" sz="1350" dirty="0"/>
            </a:p>
          </p:txBody>
        </p:sp>
      </p:grpSp>
      <p:sp>
        <p:nvSpPr>
          <p:cNvPr id="83" name="Rounded Rectangle 21"/>
          <p:cNvSpPr/>
          <p:nvPr/>
        </p:nvSpPr>
        <p:spPr>
          <a:xfrm>
            <a:off x="6204371" y="4617039"/>
            <a:ext cx="2945839" cy="95677"/>
          </a:xfrm>
          <a:prstGeom prst="roundRect">
            <a:avLst/>
          </a:prstGeom>
          <a:solidFill>
            <a:schemeClr val="accent1"/>
          </a:solidFill>
          <a:ln>
            <a:noFill/>
          </a:ln>
          <a:effectLst>
            <a:outerShdw blurRad="63500" algn="ctr" rotWithShape="0">
              <a:prstClr val="black">
                <a:alpha val="40000"/>
              </a:prstClr>
            </a:outerShdw>
          </a:effectLst>
        </p:spPr>
        <p:txBody>
          <a:bodyPr rtlCol="0" anchor="ctr"/>
          <a:lstStyle/>
          <a:p>
            <a:pPr algn="ctr"/>
            <a:endParaRPr lang="en-US" sz="2700">
              <a:solidFill>
                <a:schemeClr val="bg1"/>
              </a:solidFill>
              <a:latin typeface="方正粗谭黑简体" panose="02000000000000000000" pitchFamily="2" charset="-122"/>
              <a:ea typeface="方正粗谭黑简体" panose="02000000000000000000" pitchFamily="2" charset="-122"/>
              <a:sym typeface="Arial" panose="020B0604020202020204" pitchFamily="34" charset="0"/>
            </a:endParaRPr>
          </a:p>
        </p:txBody>
      </p:sp>
      <p:pic>
        <p:nvPicPr>
          <p:cNvPr id="4" name="Picture 3" descr="isometric"/>
          <p:cNvPicPr>
            <a:picLocks noChangeAspect="1"/>
          </p:cNvPicPr>
          <p:nvPr/>
        </p:nvPicPr>
        <p:blipFill>
          <a:blip r:embed="rId5"/>
          <a:stretch>
            <a:fillRect/>
          </a:stretch>
        </p:blipFill>
        <p:spPr>
          <a:xfrm>
            <a:off x="85090" y="1290955"/>
            <a:ext cx="4212590" cy="3155315"/>
          </a:xfrm>
          <a:prstGeom prst="rect">
            <a:avLst/>
          </a:prstGeom>
        </p:spPr>
      </p:pic>
      <p:sp>
        <p:nvSpPr>
          <p:cNvPr id="2" name="Text Box 1"/>
          <p:cNvSpPr txBox="1"/>
          <p:nvPr/>
        </p:nvSpPr>
        <p:spPr>
          <a:xfrm>
            <a:off x="4023995" y="1160780"/>
            <a:ext cx="4835525" cy="2584450"/>
          </a:xfrm>
          <a:prstGeom prst="rect">
            <a:avLst/>
          </a:prstGeom>
          <a:noFill/>
        </p:spPr>
        <p:txBody>
          <a:bodyPr wrap="square" rtlCol="0">
            <a:spAutoFit/>
          </a:bodyPr>
          <a:lstStyle/>
          <a:p>
            <a:pPr marL="285750" indent="-285750">
              <a:buFont typeface="Wingdings" panose="05000000000000000000" charset="0"/>
              <a:buChar char="ü"/>
            </a:pPr>
            <a:r>
              <a:rPr lang="en-US">
                <a:solidFill>
                  <a:schemeClr val="tx1"/>
                </a:solidFill>
                <a:sym typeface="+mn-ea"/>
              </a:rPr>
              <a:t>Pothole Detection using PIC 16F877A Microcontroller, Ultrasonic Sensors HC-SR04, GPS Receiver and GSM SIM 900.</a:t>
            </a:r>
            <a:endParaRPr lang="en-US">
              <a:solidFill>
                <a:schemeClr val="tx1"/>
              </a:solidFill>
            </a:endParaRPr>
          </a:p>
          <a:p>
            <a:pPr marL="285750" indent="-285750">
              <a:buFont typeface="Wingdings" panose="05000000000000000000" charset="0"/>
              <a:buChar char="ü"/>
            </a:pPr>
            <a:endParaRPr lang="en-US">
              <a:solidFill>
                <a:schemeClr val="tx1"/>
              </a:solidFill>
            </a:endParaRPr>
          </a:p>
          <a:p>
            <a:pPr marL="285750" indent="-285750">
              <a:buFont typeface="Wingdings" panose="05000000000000000000" charset="0"/>
              <a:buChar char="ü"/>
            </a:pPr>
            <a:r>
              <a:rPr lang="en-US">
                <a:solidFill>
                  <a:schemeClr val="tx1"/>
                </a:solidFill>
                <a:sym typeface="+mn-ea"/>
              </a:rPr>
              <a:t>Pothole Detection using decision tree Algorithm. 80% efficiency</a:t>
            </a:r>
          </a:p>
          <a:p>
            <a:pPr marL="285750" indent="-285750">
              <a:buFont typeface="Wingdings" panose="05000000000000000000" charset="0"/>
              <a:buChar char="ü"/>
            </a:pPr>
            <a:endParaRPr lang="en-US">
              <a:solidFill>
                <a:schemeClr val="tx1"/>
              </a:solidFill>
            </a:endParaRPr>
          </a:p>
          <a:p>
            <a:pPr marL="285750" indent="-285750">
              <a:buFont typeface="Wingdings" panose="05000000000000000000" charset="0"/>
              <a:buChar char="ü"/>
            </a:pPr>
            <a:r>
              <a:rPr lang="en-US">
                <a:solidFill>
                  <a:schemeClr val="tx1"/>
                </a:solidFill>
                <a:sym typeface="+mn-ea"/>
              </a:rPr>
              <a:t>Pothole Detection using K-MEANS CLUSTERING Algorithm. 73% efficiency</a:t>
            </a:r>
          </a:p>
        </p:txBody>
      </p:sp>
    </p:spTree>
    <p:custDataLst>
      <p:tags r:id="rId1"/>
    </p:custDataLst>
  </p:cSld>
  <p:clrMapOvr>
    <a:masterClrMapping/>
  </p:clrMapOvr>
  <mc:AlternateContent xmlns:mc="http://schemas.openxmlformats.org/markup-compatibility/2006">
    <mc:Choice xmlns:p14="http://schemas.microsoft.com/office/powerpoint/2010/main" xmlns="" Requires="p14">
      <p:transition spd="med" p14:dur="699" advTm="71000">
        <p:fade/>
      </p:transition>
    </mc:Choice>
    <mc:Fallback>
      <p:transition spd="med" advTm="7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360"/>
                                          </p:val>
                                        </p:tav>
                                        <p:tav tm="100000">
                                          <p:val>
                                            <p:fltVal val="0"/>
                                          </p:val>
                                        </p:tav>
                                      </p:tavLst>
                                    </p:anim>
                                    <p:animEffect transition="in" filter="fade">
                                      <p:cBhvr>
                                        <p:cTn id="10" dur="500"/>
                                        <p:tgtEl>
                                          <p:spTgt spid="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3"/>
                                        </p:tgtEl>
                                        <p:attrNameLst>
                                          <p:attrName>style.visibility</p:attrName>
                                        </p:attrNameLst>
                                      </p:cBhvr>
                                      <p:to>
                                        <p:strVal val="visible"/>
                                      </p:to>
                                    </p:set>
                                    <p:animEffect transition="in" filter="wipe(left)">
                                      <p:cBhvr>
                                        <p:cTn id="13"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27584" y="412671"/>
            <a:ext cx="3096716" cy="429895"/>
          </a:xfrm>
          <a:prstGeom prst="rect">
            <a:avLst/>
          </a:prstGeom>
        </p:spPr>
        <p:txBody>
          <a:bodyPr wrap="square">
            <a:spAutoFit/>
          </a:bodyPr>
          <a:lstStyle/>
          <a:p>
            <a:pPr indent="0" algn="just">
              <a:lnSpc>
                <a:spcPct val="100000"/>
              </a:lnSpc>
              <a:buFont typeface="Wingdings" panose="05000000000000000000" charset="0"/>
              <a:buNone/>
            </a:pPr>
            <a:r>
              <a:rPr lang="en-US" sz="2200" dirty="0">
                <a:solidFill>
                  <a:schemeClr val="accent1"/>
                </a:solidFill>
                <a:latin typeface="方正正中黑简体" panose="02000000000000000000" pitchFamily="2" charset="-122"/>
                <a:ea typeface="方正正中黑简体" panose="02000000000000000000" pitchFamily="2" charset="-122"/>
                <a:cs typeface="+mn-ea"/>
                <a:sym typeface="+mn-lt"/>
              </a:rPr>
              <a:t>Proposed Solution</a:t>
            </a:r>
          </a:p>
        </p:txBody>
      </p:sp>
      <p:grpSp>
        <p:nvGrpSpPr>
          <p:cNvPr id="9" name="组合 8"/>
          <p:cNvGrpSpPr/>
          <p:nvPr/>
        </p:nvGrpSpPr>
        <p:grpSpPr>
          <a:xfrm>
            <a:off x="245364" y="355107"/>
            <a:ext cx="471685" cy="471685"/>
            <a:chOff x="327153" y="318911"/>
            <a:chExt cx="529037" cy="529037"/>
          </a:xfrm>
        </p:grpSpPr>
        <p:sp>
          <p:nvSpPr>
            <p:cNvPr id="10" name="圆角矩形 9"/>
            <p:cNvSpPr/>
            <p:nvPr/>
          </p:nvSpPr>
          <p:spPr>
            <a:xfrm rot="18926425">
              <a:off x="327153" y="318911"/>
              <a:ext cx="529037" cy="529037"/>
            </a:xfrm>
            <a:prstGeom prst="roundRect">
              <a:avLst/>
            </a:prstGeom>
            <a:solidFill>
              <a:schemeClr val="accent1"/>
            </a:solidFill>
            <a:ln>
              <a:noFill/>
            </a:ln>
            <a:effectLst>
              <a:outerShdw blurRad="63500" algn="ctr" rotWithShape="0">
                <a:prstClr val="black">
                  <a:alpha val="40000"/>
                </a:prstClr>
              </a:outerShdw>
            </a:effectLst>
          </p:spPr>
          <p:txBody>
            <a:bodyPr vert="horz" wrap="square" lIns="68580" tIns="34290" rIns="68580" bIns="34290" numCol="1" anchor="ctr" anchorCtr="0" compatLnSpc="1"/>
            <a:lstStyle/>
            <a:p>
              <a:pPr marL="571500" indent="-571500" algn="just">
                <a:buFont typeface="Wingdings" panose="05000000000000000000" charset="0"/>
                <a:buChar char="ü"/>
              </a:pPr>
              <a:endParaRPr lang="zh-CN" altLang="en-US" sz="3600" dirty="0">
                <a:solidFill>
                  <a:prstClr val="white"/>
                </a:solidFill>
                <a:latin typeface="迷你简菱心" panose="02010609000101010101" pitchFamily="49" charset="-122"/>
                <a:ea typeface="迷你简菱心" panose="02010609000101010101" pitchFamily="49" charset="-122"/>
              </a:endParaRPr>
            </a:p>
          </p:txBody>
        </p:sp>
        <p:sp>
          <p:nvSpPr>
            <p:cNvPr id="12" name="MH_Other_2"/>
            <p:cNvSpPr/>
            <p:nvPr>
              <p:custDataLst>
                <p:tags r:id="rId2"/>
              </p:custDataLst>
            </p:nvPr>
          </p:nvSpPr>
          <p:spPr bwMode="auto">
            <a:xfrm>
              <a:off x="440450" y="441196"/>
              <a:ext cx="302442" cy="284465"/>
            </a:xfrm>
            <a:custGeom>
              <a:avLst/>
              <a:gdLst>
                <a:gd name="T0" fmla="*/ 373604 w 1361803"/>
                <a:gd name="T1" fmla="*/ 882437 h 1281345"/>
                <a:gd name="T2" fmla="*/ 476200 w 1361803"/>
                <a:gd name="T3" fmla="*/ 923828 h 1281345"/>
                <a:gd name="T4" fmla="*/ 554139 w 1361803"/>
                <a:gd name="T5" fmla="*/ 940808 h 1281345"/>
                <a:gd name="T6" fmla="*/ 528484 w 1361803"/>
                <a:gd name="T7" fmla="*/ 1017215 h 1281345"/>
                <a:gd name="T8" fmla="*/ 460417 w 1361803"/>
                <a:gd name="T9" fmla="*/ 1039501 h 1281345"/>
                <a:gd name="T10" fmla="*/ 352881 w 1361803"/>
                <a:gd name="T11" fmla="*/ 976886 h 1281345"/>
                <a:gd name="T12" fmla="*/ 286785 w 1361803"/>
                <a:gd name="T13" fmla="*/ 1049049 h 1281345"/>
                <a:gd name="T14" fmla="*/ 312434 w 1361803"/>
                <a:gd name="T15" fmla="*/ 885625 h 1281345"/>
                <a:gd name="T16" fmla="*/ 274750 w 1361803"/>
                <a:gd name="T17" fmla="*/ 686240 h 1281345"/>
                <a:gd name="T18" fmla="*/ 665920 w 1361803"/>
                <a:gd name="T19" fmla="*/ 686240 h 1281345"/>
                <a:gd name="T20" fmla="*/ 633318 w 1361803"/>
                <a:gd name="T21" fmla="*/ 771039 h 1281345"/>
                <a:gd name="T22" fmla="*/ 270797 w 1361803"/>
                <a:gd name="T23" fmla="*/ 776338 h 1281345"/>
                <a:gd name="T24" fmla="*/ 255979 w 1361803"/>
                <a:gd name="T25" fmla="*/ 705323 h 1281345"/>
                <a:gd name="T26" fmla="*/ 278558 w 1361803"/>
                <a:gd name="T27" fmla="*/ 503808 h 1281345"/>
                <a:gd name="T28" fmla="*/ 746925 w 1361803"/>
                <a:gd name="T29" fmla="*/ 503808 h 1281345"/>
                <a:gd name="T30" fmla="*/ 766688 w 1361803"/>
                <a:gd name="T31" fmla="*/ 555844 h 1281345"/>
                <a:gd name="T32" fmla="*/ 279544 w 1361803"/>
                <a:gd name="T33" fmla="*/ 593008 h 1281345"/>
                <a:gd name="T34" fmla="*/ 256813 w 1361803"/>
                <a:gd name="T35" fmla="*/ 527172 h 1281345"/>
                <a:gd name="T36" fmla="*/ 944591 w 1361803"/>
                <a:gd name="T37" fmla="*/ 452716 h 1281345"/>
                <a:gd name="T38" fmla="*/ 1023588 w 1361803"/>
                <a:gd name="T39" fmla="*/ 643756 h 1281345"/>
                <a:gd name="T40" fmla="*/ 636495 w 1361803"/>
                <a:gd name="T41" fmla="*/ 1040700 h 1281345"/>
                <a:gd name="T42" fmla="*/ 601932 w 1361803"/>
                <a:gd name="T43" fmla="*/ 1010980 h 1281345"/>
                <a:gd name="T44" fmla="*/ 940644 w 1361803"/>
                <a:gd name="T45" fmla="*/ 460140 h 1281345"/>
                <a:gd name="T46" fmla="*/ 1339566 w 1361803"/>
                <a:gd name="T47" fmla="*/ 322482 h 1281345"/>
                <a:gd name="T48" fmla="*/ 1356355 w 1361803"/>
                <a:gd name="T49" fmla="*/ 373372 h 1281345"/>
                <a:gd name="T50" fmla="*/ 1136163 w 1361803"/>
                <a:gd name="T51" fmla="*/ 663855 h 1281345"/>
                <a:gd name="T52" fmla="*/ 1082839 w 1361803"/>
                <a:gd name="T53" fmla="*/ 676580 h 1281345"/>
                <a:gd name="T54" fmla="*/ 1123322 w 1361803"/>
                <a:gd name="T55" fmla="*/ 596008 h 1281345"/>
                <a:gd name="T56" fmla="*/ 1312908 w 1361803"/>
                <a:gd name="T57" fmla="*/ 334145 h 1281345"/>
                <a:gd name="T58" fmla="*/ 526769 w 1361803"/>
                <a:gd name="T59" fmla="*/ 229043 h 1281345"/>
                <a:gd name="T60" fmla="*/ 766688 w 1361803"/>
                <a:gd name="T61" fmla="*/ 244970 h 1281345"/>
                <a:gd name="T62" fmla="*/ 749907 w 1361803"/>
                <a:gd name="T63" fmla="*/ 318243 h 1281345"/>
                <a:gd name="T64" fmla="*/ 529735 w 1361803"/>
                <a:gd name="T65" fmla="*/ 318243 h 1281345"/>
                <a:gd name="T66" fmla="*/ 511959 w 1361803"/>
                <a:gd name="T67" fmla="*/ 246034 h 1281345"/>
                <a:gd name="T68" fmla="*/ 1245419 w 1361803"/>
                <a:gd name="T69" fmla="*/ 137724 h 1281345"/>
                <a:gd name="T70" fmla="*/ 1309122 w 1361803"/>
                <a:gd name="T71" fmla="*/ 239622 h 1281345"/>
                <a:gd name="T72" fmla="*/ 1116528 w 1361803"/>
                <a:gd name="T73" fmla="*/ 531150 h 1281345"/>
                <a:gd name="T74" fmla="*/ 998003 w 1361803"/>
                <a:gd name="T75" fmla="*/ 384860 h 1281345"/>
                <a:gd name="T76" fmla="*/ 1207394 w 1361803"/>
                <a:gd name="T77" fmla="*/ 148457 h 1281345"/>
                <a:gd name="T78" fmla="*/ 327005 w 1361803"/>
                <a:gd name="T79" fmla="*/ 0 h 1281345"/>
                <a:gd name="T80" fmla="*/ 1023501 w 1361803"/>
                <a:gd name="T81" fmla="*/ 136834 h 1281345"/>
                <a:gd name="T82" fmla="*/ 1015602 w 1361803"/>
                <a:gd name="T83" fmla="*/ 237608 h 1281345"/>
                <a:gd name="T84" fmla="*/ 909891 w 1361803"/>
                <a:gd name="T85" fmla="*/ 379745 h 1281345"/>
                <a:gd name="T86" fmla="*/ 897047 w 1361803"/>
                <a:gd name="T87" fmla="*/ 313980 h 1281345"/>
                <a:gd name="T88" fmla="*/ 872348 w 1361803"/>
                <a:gd name="T89" fmla="*/ 135772 h 1281345"/>
                <a:gd name="T90" fmla="*/ 382329 w 1361803"/>
                <a:gd name="T91" fmla="*/ 135772 h 1281345"/>
                <a:gd name="T92" fmla="*/ 382329 w 1361803"/>
                <a:gd name="T93" fmla="*/ 313980 h 1281345"/>
                <a:gd name="T94" fmla="*/ 143255 w 1361803"/>
                <a:gd name="T95" fmla="*/ 409444 h 1281345"/>
                <a:gd name="T96" fmla="*/ 126454 w 1361803"/>
                <a:gd name="T97" fmla="*/ 428538 h 1281345"/>
                <a:gd name="T98" fmla="*/ 151153 w 1361803"/>
                <a:gd name="T99" fmla="*/ 1143476 h 1281345"/>
                <a:gd name="T100" fmla="*/ 897047 w 1361803"/>
                <a:gd name="T101" fmla="*/ 1115897 h 1281345"/>
                <a:gd name="T102" fmla="*/ 902973 w 1361803"/>
                <a:gd name="T103" fmla="*/ 902690 h 1281345"/>
                <a:gd name="T104" fmla="*/ 1022515 w 1361803"/>
                <a:gd name="T105" fmla="*/ 767972 h 1281345"/>
                <a:gd name="T106" fmla="*/ 1023501 w 1361803"/>
                <a:gd name="T107" fmla="*/ 1133931 h 1281345"/>
                <a:gd name="T108" fmla="*/ 131394 w 1361803"/>
                <a:gd name="T109" fmla="*/ 1279248 h 1281345"/>
                <a:gd name="T110" fmla="*/ 0 w 1361803"/>
                <a:gd name="T111" fmla="*/ 335193 h 1281345"/>
                <a:gd name="T112" fmla="*/ 261801 w 1361803"/>
                <a:gd name="T113" fmla="*/ 28642 h 128134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61803" h="1281345">
                  <a:moveTo>
                    <a:pt x="340187" y="867542"/>
                  </a:moveTo>
                  <a:cubicBezTo>
                    <a:pt x="351512" y="867144"/>
                    <a:pt x="363575" y="872724"/>
                    <a:pt x="372930" y="883885"/>
                  </a:cubicBezTo>
                  <a:cubicBezTo>
                    <a:pt x="394595" y="907270"/>
                    <a:pt x="415275" y="931718"/>
                    <a:pt x="436940" y="957229"/>
                  </a:cubicBezTo>
                  <a:cubicBezTo>
                    <a:pt x="449742" y="946599"/>
                    <a:pt x="462543" y="935970"/>
                    <a:pt x="475345" y="925340"/>
                  </a:cubicBezTo>
                  <a:cubicBezTo>
                    <a:pt x="492086" y="911522"/>
                    <a:pt x="506857" y="910459"/>
                    <a:pt x="525568" y="923214"/>
                  </a:cubicBezTo>
                  <a:cubicBezTo>
                    <a:pt x="535415" y="929592"/>
                    <a:pt x="544278" y="935970"/>
                    <a:pt x="553141" y="942347"/>
                  </a:cubicBezTo>
                  <a:cubicBezTo>
                    <a:pt x="545263" y="967858"/>
                    <a:pt x="538370" y="993369"/>
                    <a:pt x="530492" y="1018880"/>
                  </a:cubicBezTo>
                  <a:cubicBezTo>
                    <a:pt x="528522" y="1018880"/>
                    <a:pt x="528522" y="1018880"/>
                    <a:pt x="527537" y="1018880"/>
                  </a:cubicBezTo>
                  <a:cubicBezTo>
                    <a:pt x="509812" y="1000810"/>
                    <a:pt x="494056" y="1007187"/>
                    <a:pt x="479284" y="1024195"/>
                  </a:cubicBezTo>
                  <a:cubicBezTo>
                    <a:pt x="473376" y="1030572"/>
                    <a:pt x="466482" y="1035887"/>
                    <a:pt x="459589" y="1041202"/>
                  </a:cubicBezTo>
                  <a:cubicBezTo>
                    <a:pt x="438909" y="1058209"/>
                    <a:pt x="420199" y="1056083"/>
                    <a:pt x="402473" y="1035887"/>
                  </a:cubicBezTo>
                  <a:cubicBezTo>
                    <a:pt x="385732" y="1017817"/>
                    <a:pt x="369976" y="998684"/>
                    <a:pt x="352251" y="978488"/>
                  </a:cubicBezTo>
                  <a:cubicBezTo>
                    <a:pt x="343388" y="995495"/>
                    <a:pt x="335510" y="1012502"/>
                    <a:pt x="327632" y="1028446"/>
                  </a:cubicBezTo>
                  <a:cubicBezTo>
                    <a:pt x="318769" y="1046517"/>
                    <a:pt x="303013" y="1053957"/>
                    <a:pt x="286272" y="1050768"/>
                  </a:cubicBezTo>
                  <a:cubicBezTo>
                    <a:pt x="262638" y="1046517"/>
                    <a:pt x="248851" y="1019943"/>
                    <a:pt x="259683" y="995495"/>
                  </a:cubicBezTo>
                  <a:cubicBezTo>
                    <a:pt x="276424" y="959355"/>
                    <a:pt x="293165" y="922151"/>
                    <a:pt x="311876" y="887074"/>
                  </a:cubicBezTo>
                  <a:cubicBezTo>
                    <a:pt x="318276" y="874318"/>
                    <a:pt x="328863" y="867941"/>
                    <a:pt x="340187" y="867542"/>
                  </a:cubicBezTo>
                  <a:close/>
                  <a:moveTo>
                    <a:pt x="274255" y="687365"/>
                  </a:moveTo>
                  <a:cubicBezTo>
                    <a:pt x="330459" y="687365"/>
                    <a:pt x="386662" y="687365"/>
                    <a:pt x="442866" y="687365"/>
                  </a:cubicBezTo>
                  <a:cubicBezTo>
                    <a:pt x="516819" y="687365"/>
                    <a:pt x="590771" y="687365"/>
                    <a:pt x="664723" y="687365"/>
                  </a:cubicBezTo>
                  <a:cubicBezTo>
                    <a:pt x="670640" y="687365"/>
                    <a:pt x="675570" y="687365"/>
                    <a:pt x="684444" y="687365"/>
                  </a:cubicBezTo>
                  <a:cubicBezTo>
                    <a:pt x="666695" y="718154"/>
                    <a:pt x="649933" y="745757"/>
                    <a:pt x="632184" y="772299"/>
                  </a:cubicBezTo>
                  <a:cubicBezTo>
                    <a:pt x="630212" y="775484"/>
                    <a:pt x="625282" y="776545"/>
                    <a:pt x="621338" y="776545"/>
                  </a:cubicBezTo>
                  <a:cubicBezTo>
                    <a:pt x="504000" y="777607"/>
                    <a:pt x="387648" y="776545"/>
                    <a:pt x="270311" y="777607"/>
                  </a:cubicBezTo>
                  <a:cubicBezTo>
                    <a:pt x="259464" y="777607"/>
                    <a:pt x="255520" y="772299"/>
                    <a:pt x="256506" y="760620"/>
                  </a:cubicBezTo>
                  <a:cubicBezTo>
                    <a:pt x="256506" y="742572"/>
                    <a:pt x="256506" y="724524"/>
                    <a:pt x="255520" y="706475"/>
                  </a:cubicBezTo>
                  <a:cubicBezTo>
                    <a:pt x="255520" y="691612"/>
                    <a:pt x="261436" y="687365"/>
                    <a:pt x="274255" y="687365"/>
                  </a:cubicBezTo>
                  <a:close/>
                  <a:moveTo>
                    <a:pt x="278054" y="504636"/>
                  </a:moveTo>
                  <a:cubicBezTo>
                    <a:pt x="354989" y="504636"/>
                    <a:pt x="432911" y="504636"/>
                    <a:pt x="509846" y="504636"/>
                  </a:cubicBezTo>
                  <a:cubicBezTo>
                    <a:pt x="588754" y="504636"/>
                    <a:pt x="666676" y="504636"/>
                    <a:pt x="745584" y="504636"/>
                  </a:cubicBezTo>
                  <a:cubicBezTo>
                    <a:pt x="764325" y="504636"/>
                    <a:pt x="765311" y="505700"/>
                    <a:pt x="765311" y="524845"/>
                  </a:cubicBezTo>
                  <a:cubicBezTo>
                    <a:pt x="765311" y="535481"/>
                    <a:pt x="765311" y="546117"/>
                    <a:pt x="765311" y="556753"/>
                  </a:cubicBezTo>
                  <a:cubicBezTo>
                    <a:pt x="765311" y="580153"/>
                    <a:pt x="752489" y="593980"/>
                    <a:pt x="730789" y="593980"/>
                  </a:cubicBezTo>
                  <a:cubicBezTo>
                    <a:pt x="580863" y="593980"/>
                    <a:pt x="429952" y="593980"/>
                    <a:pt x="279040" y="593980"/>
                  </a:cubicBezTo>
                  <a:cubicBezTo>
                    <a:pt x="256354" y="593980"/>
                    <a:pt x="256354" y="592917"/>
                    <a:pt x="256354" y="569517"/>
                  </a:cubicBezTo>
                  <a:cubicBezTo>
                    <a:pt x="256354" y="555690"/>
                    <a:pt x="256354" y="541863"/>
                    <a:pt x="256354" y="528036"/>
                  </a:cubicBezTo>
                  <a:cubicBezTo>
                    <a:pt x="256354" y="504636"/>
                    <a:pt x="256354" y="504636"/>
                    <a:pt x="278054" y="504636"/>
                  </a:cubicBezTo>
                  <a:close/>
                  <a:moveTo>
                    <a:pt x="942895" y="453454"/>
                  </a:moveTo>
                  <a:cubicBezTo>
                    <a:pt x="989224" y="494914"/>
                    <a:pt x="1033581" y="534249"/>
                    <a:pt x="1077938" y="574646"/>
                  </a:cubicBezTo>
                  <a:cubicBezTo>
                    <a:pt x="1059210" y="599097"/>
                    <a:pt x="1040481" y="622484"/>
                    <a:pt x="1021752" y="644809"/>
                  </a:cubicBezTo>
                  <a:cubicBezTo>
                    <a:pt x="928109" y="760685"/>
                    <a:pt x="831509" y="874435"/>
                    <a:pt x="722095" y="974365"/>
                  </a:cubicBezTo>
                  <a:cubicBezTo>
                    <a:pt x="695481" y="999879"/>
                    <a:pt x="664923" y="1021141"/>
                    <a:pt x="635352" y="1042403"/>
                  </a:cubicBezTo>
                  <a:cubicBezTo>
                    <a:pt x="626481" y="1048781"/>
                    <a:pt x="613666" y="1046655"/>
                    <a:pt x="601838" y="1048781"/>
                  </a:cubicBezTo>
                  <a:cubicBezTo>
                    <a:pt x="601838" y="1037087"/>
                    <a:pt x="596909" y="1023267"/>
                    <a:pt x="600852" y="1012636"/>
                  </a:cubicBezTo>
                  <a:cubicBezTo>
                    <a:pt x="619581" y="969050"/>
                    <a:pt x="637323" y="924400"/>
                    <a:pt x="659995" y="882940"/>
                  </a:cubicBezTo>
                  <a:cubicBezTo>
                    <a:pt x="741809" y="734108"/>
                    <a:pt x="838409" y="595907"/>
                    <a:pt x="938952" y="460896"/>
                  </a:cubicBezTo>
                  <a:cubicBezTo>
                    <a:pt x="939938" y="458770"/>
                    <a:pt x="940924" y="456643"/>
                    <a:pt x="942895" y="453454"/>
                  </a:cubicBezTo>
                  <a:close/>
                  <a:moveTo>
                    <a:pt x="1337162" y="323013"/>
                  </a:moveTo>
                  <a:cubicBezTo>
                    <a:pt x="1348990" y="326198"/>
                    <a:pt x="1361803" y="343189"/>
                    <a:pt x="1361803" y="358055"/>
                  </a:cubicBezTo>
                  <a:cubicBezTo>
                    <a:pt x="1359832" y="361241"/>
                    <a:pt x="1357861" y="367612"/>
                    <a:pt x="1353918" y="373984"/>
                  </a:cubicBezTo>
                  <a:cubicBezTo>
                    <a:pt x="1300693" y="447255"/>
                    <a:pt x="1247469" y="521588"/>
                    <a:pt x="1194244" y="594859"/>
                  </a:cubicBezTo>
                  <a:cubicBezTo>
                    <a:pt x="1175517" y="619282"/>
                    <a:pt x="1154818" y="642644"/>
                    <a:pt x="1134120" y="664944"/>
                  </a:cubicBezTo>
                  <a:cubicBezTo>
                    <a:pt x="1125249" y="673439"/>
                    <a:pt x="1113421" y="678749"/>
                    <a:pt x="1101594" y="682996"/>
                  </a:cubicBezTo>
                  <a:cubicBezTo>
                    <a:pt x="1095680" y="685120"/>
                    <a:pt x="1083852" y="682996"/>
                    <a:pt x="1080895" y="677687"/>
                  </a:cubicBezTo>
                  <a:cubicBezTo>
                    <a:pt x="1077938" y="671315"/>
                    <a:pt x="1077938" y="658573"/>
                    <a:pt x="1080895" y="652201"/>
                  </a:cubicBezTo>
                  <a:cubicBezTo>
                    <a:pt x="1092723" y="633087"/>
                    <a:pt x="1107507" y="615035"/>
                    <a:pt x="1121306" y="596983"/>
                  </a:cubicBezTo>
                  <a:cubicBezTo>
                    <a:pt x="1175517" y="522650"/>
                    <a:pt x="1229727" y="449379"/>
                    <a:pt x="1284923" y="375046"/>
                  </a:cubicBezTo>
                  <a:cubicBezTo>
                    <a:pt x="1293794" y="362303"/>
                    <a:pt x="1302665" y="348498"/>
                    <a:pt x="1310550" y="334694"/>
                  </a:cubicBezTo>
                  <a:cubicBezTo>
                    <a:pt x="1317449" y="324075"/>
                    <a:pt x="1325334" y="318765"/>
                    <a:pt x="1337162" y="323013"/>
                  </a:cubicBezTo>
                  <a:close/>
                  <a:moveTo>
                    <a:pt x="525824" y="229421"/>
                  </a:moveTo>
                  <a:cubicBezTo>
                    <a:pt x="600725" y="229421"/>
                    <a:pt x="675627" y="229421"/>
                    <a:pt x="750528" y="229421"/>
                  </a:cubicBezTo>
                  <a:cubicBezTo>
                    <a:pt x="761369" y="229421"/>
                    <a:pt x="765311" y="233676"/>
                    <a:pt x="765311" y="245375"/>
                  </a:cubicBezTo>
                  <a:cubicBezTo>
                    <a:pt x="764326" y="264521"/>
                    <a:pt x="764326" y="282602"/>
                    <a:pt x="765311" y="301747"/>
                  </a:cubicBezTo>
                  <a:cubicBezTo>
                    <a:pt x="765311" y="314511"/>
                    <a:pt x="760383" y="318765"/>
                    <a:pt x="748557" y="318765"/>
                  </a:cubicBezTo>
                  <a:cubicBezTo>
                    <a:pt x="711106" y="318765"/>
                    <a:pt x="674641" y="318765"/>
                    <a:pt x="638176" y="318765"/>
                  </a:cubicBezTo>
                  <a:cubicBezTo>
                    <a:pt x="601711" y="318765"/>
                    <a:pt x="565246" y="317702"/>
                    <a:pt x="528781" y="318765"/>
                  </a:cubicBezTo>
                  <a:cubicBezTo>
                    <a:pt x="515969" y="318765"/>
                    <a:pt x="511041" y="313447"/>
                    <a:pt x="511041" y="299620"/>
                  </a:cubicBezTo>
                  <a:cubicBezTo>
                    <a:pt x="512027" y="282602"/>
                    <a:pt x="512027" y="264521"/>
                    <a:pt x="511041" y="246439"/>
                  </a:cubicBezTo>
                  <a:cubicBezTo>
                    <a:pt x="511041" y="234739"/>
                    <a:pt x="514983" y="229421"/>
                    <a:pt x="525824" y="229421"/>
                  </a:cubicBezTo>
                  <a:close/>
                  <a:moveTo>
                    <a:pt x="1243182" y="137949"/>
                  </a:moveTo>
                  <a:cubicBezTo>
                    <a:pt x="1255260" y="139675"/>
                    <a:pt x="1267337" y="146577"/>
                    <a:pt x="1281140" y="158257"/>
                  </a:cubicBezTo>
                  <a:cubicBezTo>
                    <a:pt x="1308745" y="183741"/>
                    <a:pt x="1317618" y="208163"/>
                    <a:pt x="1306773" y="240018"/>
                  </a:cubicBezTo>
                  <a:cubicBezTo>
                    <a:pt x="1300858" y="257008"/>
                    <a:pt x="1294942" y="275059"/>
                    <a:pt x="1285083" y="289925"/>
                  </a:cubicBezTo>
                  <a:cubicBezTo>
                    <a:pt x="1228886" y="370624"/>
                    <a:pt x="1171704" y="450262"/>
                    <a:pt x="1114521" y="532023"/>
                  </a:cubicBezTo>
                  <a:cubicBezTo>
                    <a:pt x="1066212" y="489550"/>
                    <a:pt x="1022832" y="450262"/>
                    <a:pt x="977480" y="410974"/>
                  </a:cubicBezTo>
                  <a:cubicBezTo>
                    <a:pt x="984381" y="401417"/>
                    <a:pt x="990297" y="392923"/>
                    <a:pt x="996212" y="385490"/>
                  </a:cubicBezTo>
                  <a:cubicBezTo>
                    <a:pt x="1050437" y="319656"/>
                    <a:pt x="1103676" y="252760"/>
                    <a:pt x="1157901" y="187988"/>
                  </a:cubicBezTo>
                  <a:cubicBezTo>
                    <a:pt x="1170718" y="172061"/>
                    <a:pt x="1188464" y="159319"/>
                    <a:pt x="1205225" y="148700"/>
                  </a:cubicBezTo>
                  <a:cubicBezTo>
                    <a:pt x="1219027" y="139675"/>
                    <a:pt x="1231105" y="136224"/>
                    <a:pt x="1243182" y="137949"/>
                  </a:cubicBezTo>
                  <a:close/>
                  <a:moveTo>
                    <a:pt x="326420" y="0"/>
                  </a:moveTo>
                  <a:cubicBezTo>
                    <a:pt x="513791" y="0"/>
                    <a:pt x="702148" y="0"/>
                    <a:pt x="889519" y="0"/>
                  </a:cubicBezTo>
                  <a:cubicBezTo>
                    <a:pt x="964468" y="1063"/>
                    <a:pt x="1018707" y="56311"/>
                    <a:pt x="1021665" y="137059"/>
                  </a:cubicBezTo>
                  <a:cubicBezTo>
                    <a:pt x="1021665" y="164684"/>
                    <a:pt x="1021665" y="191246"/>
                    <a:pt x="1020679" y="218870"/>
                  </a:cubicBezTo>
                  <a:cubicBezTo>
                    <a:pt x="1020679" y="225245"/>
                    <a:pt x="1017721" y="232682"/>
                    <a:pt x="1013776" y="237995"/>
                  </a:cubicBezTo>
                  <a:cubicBezTo>
                    <a:pt x="985177" y="275181"/>
                    <a:pt x="956578" y="311305"/>
                    <a:pt x="928966" y="348492"/>
                  </a:cubicBezTo>
                  <a:cubicBezTo>
                    <a:pt x="921077" y="358054"/>
                    <a:pt x="915160" y="369741"/>
                    <a:pt x="908256" y="380366"/>
                  </a:cubicBezTo>
                  <a:cubicBezTo>
                    <a:pt x="905298" y="384616"/>
                    <a:pt x="901353" y="387804"/>
                    <a:pt x="895436" y="395241"/>
                  </a:cubicBezTo>
                  <a:cubicBezTo>
                    <a:pt x="895436" y="365492"/>
                    <a:pt x="895436" y="339992"/>
                    <a:pt x="895436" y="314493"/>
                  </a:cubicBezTo>
                  <a:cubicBezTo>
                    <a:pt x="895436" y="263494"/>
                    <a:pt x="895436" y="212495"/>
                    <a:pt x="895436" y="161496"/>
                  </a:cubicBezTo>
                  <a:cubicBezTo>
                    <a:pt x="895436" y="139184"/>
                    <a:pt x="892478" y="135997"/>
                    <a:pt x="870782" y="135997"/>
                  </a:cubicBezTo>
                  <a:cubicBezTo>
                    <a:pt x="713982" y="135997"/>
                    <a:pt x="557182" y="135997"/>
                    <a:pt x="399396" y="135997"/>
                  </a:cubicBezTo>
                  <a:cubicBezTo>
                    <a:pt x="394465" y="135997"/>
                    <a:pt x="388548" y="135997"/>
                    <a:pt x="381645" y="135997"/>
                  </a:cubicBezTo>
                  <a:cubicBezTo>
                    <a:pt x="381645" y="145559"/>
                    <a:pt x="381645" y="152997"/>
                    <a:pt x="381645" y="159371"/>
                  </a:cubicBezTo>
                  <a:cubicBezTo>
                    <a:pt x="381645" y="211433"/>
                    <a:pt x="381645" y="262431"/>
                    <a:pt x="381645" y="314493"/>
                  </a:cubicBezTo>
                  <a:cubicBezTo>
                    <a:pt x="380659" y="373991"/>
                    <a:pt x="346143" y="410116"/>
                    <a:pt x="290918" y="410116"/>
                  </a:cubicBezTo>
                  <a:cubicBezTo>
                    <a:pt x="241610" y="410116"/>
                    <a:pt x="192302" y="410116"/>
                    <a:pt x="142994" y="410116"/>
                  </a:cubicBezTo>
                  <a:cubicBezTo>
                    <a:pt x="138063" y="410116"/>
                    <a:pt x="133132" y="410116"/>
                    <a:pt x="126229" y="410116"/>
                  </a:cubicBezTo>
                  <a:cubicBezTo>
                    <a:pt x="126229" y="418615"/>
                    <a:pt x="126229" y="423928"/>
                    <a:pt x="126229" y="429240"/>
                  </a:cubicBezTo>
                  <a:cubicBezTo>
                    <a:pt x="126229" y="658735"/>
                    <a:pt x="126229" y="888229"/>
                    <a:pt x="126229" y="1117724"/>
                  </a:cubicBezTo>
                  <a:cubicBezTo>
                    <a:pt x="126229" y="1143223"/>
                    <a:pt x="128201" y="1145348"/>
                    <a:pt x="150883" y="1145348"/>
                  </a:cubicBezTo>
                  <a:cubicBezTo>
                    <a:pt x="390521" y="1145348"/>
                    <a:pt x="630158" y="1145348"/>
                    <a:pt x="869796" y="1145348"/>
                  </a:cubicBezTo>
                  <a:cubicBezTo>
                    <a:pt x="893464" y="1145348"/>
                    <a:pt x="895436" y="1143223"/>
                    <a:pt x="895436" y="1117724"/>
                  </a:cubicBezTo>
                  <a:cubicBezTo>
                    <a:pt x="895436" y="1052913"/>
                    <a:pt x="895436" y="988102"/>
                    <a:pt x="895436" y="923291"/>
                  </a:cubicBezTo>
                  <a:cubicBezTo>
                    <a:pt x="895436" y="916916"/>
                    <a:pt x="897409" y="908416"/>
                    <a:pt x="901353" y="904166"/>
                  </a:cubicBezTo>
                  <a:cubicBezTo>
                    <a:pt x="938827" y="860605"/>
                    <a:pt x="976302" y="818106"/>
                    <a:pt x="1013776" y="774545"/>
                  </a:cubicBezTo>
                  <a:cubicBezTo>
                    <a:pt x="1015748" y="773482"/>
                    <a:pt x="1016734" y="772420"/>
                    <a:pt x="1020679" y="769232"/>
                  </a:cubicBezTo>
                  <a:cubicBezTo>
                    <a:pt x="1020679" y="775607"/>
                    <a:pt x="1021665" y="779857"/>
                    <a:pt x="1021665" y="784107"/>
                  </a:cubicBezTo>
                  <a:cubicBezTo>
                    <a:pt x="1021665" y="902042"/>
                    <a:pt x="1021665" y="1018914"/>
                    <a:pt x="1021665" y="1135786"/>
                  </a:cubicBezTo>
                  <a:cubicBezTo>
                    <a:pt x="1020679" y="1222909"/>
                    <a:pt x="967426" y="1281345"/>
                    <a:pt x="886561" y="1281345"/>
                  </a:cubicBezTo>
                  <a:cubicBezTo>
                    <a:pt x="634103" y="1281345"/>
                    <a:pt x="382631" y="1281345"/>
                    <a:pt x="131160" y="1281345"/>
                  </a:cubicBezTo>
                  <a:cubicBezTo>
                    <a:pt x="55225" y="1281345"/>
                    <a:pt x="0" y="1221847"/>
                    <a:pt x="0" y="1140036"/>
                  </a:cubicBezTo>
                  <a:cubicBezTo>
                    <a:pt x="0" y="872292"/>
                    <a:pt x="0" y="603486"/>
                    <a:pt x="0" y="335742"/>
                  </a:cubicBezTo>
                  <a:cubicBezTo>
                    <a:pt x="0" y="315555"/>
                    <a:pt x="5917" y="298556"/>
                    <a:pt x="18737" y="283681"/>
                  </a:cubicBezTo>
                  <a:cubicBezTo>
                    <a:pt x="99603" y="198683"/>
                    <a:pt x="180468" y="113685"/>
                    <a:pt x="261333" y="28687"/>
                  </a:cubicBezTo>
                  <a:cubicBezTo>
                    <a:pt x="279084" y="9562"/>
                    <a:pt x="300780" y="0"/>
                    <a:pt x="326420"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pPr marL="285750" indent="-285750" algn="just">
                <a:buFont typeface="Wingdings" panose="05000000000000000000" charset="0"/>
                <a:buChar char="ü"/>
              </a:pPr>
              <a:endParaRPr lang="zh-CN" altLang="en-US" sz="1350" dirty="0"/>
            </a:p>
          </p:txBody>
        </p:sp>
      </p:grpSp>
      <p:sp>
        <p:nvSpPr>
          <p:cNvPr id="2" name="Text Box 1"/>
          <p:cNvSpPr txBox="1"/>
          <p:nvPr/>
        </p:nvSpPr>
        <p:spPr>
          <a:xfrm>
            <a:off x="3371850" y="1160780"/>
            <a:ext cx="5306060" cy="3138170"/>
          </a:xfrm>
          <a:prstGeom prst="rect">
            <a:avLst/>
          </a:prstGeom>
          <a:noFill/>
        </p:spPr>
        <p:txBody>
          <a:bodyPr wrap="square" rtlCol="0">
            <a:spAutoFit/>
          </a:bodyPr>
          <a:lstStyle/>
          <a:p>
            <a:pPr marL="285750" indent="-285750" algn="just">
              <a:buFont typeface="Wingdings" panose="05000000000000000000" charset="0"/>
              <a:buChar char="ü"/>
            </a:pPr>
            <a:r>
              <a:rPr lang="en-US"/>
              <a:t>The project will provides the details about the potholes in the roads are sensed by the stereo camera which is placed in the front end of the vehicle. So that it can sense over an wide angle, the sensed data is send to the software application so that it can analyze the potholes with the various size and density which are in the road the fetched data is processed with the current longitude and latitude through the GPS in the vehicle. </a:t>
            </a:r>
          </a:p>
        </p:txBody>
      </p:sp>
      <p:sp>
        <p:nvSpPr>
          <p:cNvPr id="83" name="Rounded Rectangle 21"/>
          <p:cNvSpPr/>
          <p:nvPr/>
        </p:nvSpPr>
        <p:spPr>
          <a:xfrm>
            <a:off x="6204371" y="4617039"/>
            <a:ext cx="2945839" cy="95677"/>
          </a:xfrm>
          <a:prstGeom prst="roundRect">
            <a:avLst/>
          </a:prstGeom>
          <a:solidFill>
            <a:schemeClr val="accent1"/>
          </a:solidFill>
          <a:ln>
            <a:noFill/>
          </a:ln>
          <a:effectLst>
            <a:outerShdw blurRad="63500" algn="ctr" rotWithShape="0">
              <a:prstClr val="black">
                <a:alpha val="40000"/>
              </a:prstClr>
            </a:outerShdw>
          </a:effectLst>
        </p:spPr>
        <p:txBody>
          <a:bodyPr rtlCol="0" anchor="ctr"/>
          <a:lstStyle/>
          <a:p>
            <a:pPr algn="ctr"/>
            <a:endParaRPr lang="en-US" sz="2700">
              <a:solidFill>
                <a:schemeClr val="bg1"/>
              </a:solidFill>
              <a:latin typeface="方正粗谭黑简体" panose="02000000000000000000" pitchFamily="2" charset="-122"/>
              <a:ea typeface="方正粗谭黑简体" panose="02000000000000000000" pitchFamily="2" charset="-122"/>
              <a:sym typeface="Arial" panose="020B0604020202020204" pitchFamily="34" charset="0"/>
            </a:endParaRPr>
          </a:p>
        </p:txBody>
      </p:sp>
      <p:pic>
        <p:nvPicPr>
          <p:cNvPr id="8" name="Graphic 7"/>
          <p:cNvPicPr>
            <a:picLocks noChangeAspect="1"/>
          </p:cNvPicPr>
          <p:nvPr/>
        </p:nvPicPr>
        <p:blipFill rotWithShape="1">
          <a:blip r:embed="rId5">
            <a:extLst>
              <a:ext uri="{96DAC541-7B7A-43D3-8B79-37D633B846F1}">
                <asvg:svgBlip xmlns:asvg="http://schemas.microsoft.com/office/drawing/2016/SVG/main" xmlns="" r:embed="rId6"/>
              </a:ext>
            </a:extLst>
          </a:blip>
          <a:srcRect b="34712"/>
          <a:stretch>
            <a:fillRect/>
          </a:stretch>
        </p:blipFill>
        <p:spPr>
          <a:xfrm>
            <a:off x="44442" y="1192221"/>
            <a:ext cx="2717244" cy="3871903"/>
          </a:xfrm>
          <a:prstGeom prst="rect">
            <a:avLst/>
          </a:prstGeom>
        </p:spPr>
      </p:pic>
      <p:pic>
        <p:nvPicPr>
          <p:cNvPr id="3" name="Graphic 8"/>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2359927" y="4038839"/>
            <a:ext cx="1322950" cy="1025286"/>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xmlns="" Requires="p14">
      <p:transition spd="med" p14:dur="699" advTm="71000">
        <p:fade/>
      </p:transition>
    </mc:Choice>
    <mc:Fallback>
      <p:transition spd="med" advTm="7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360"/>
                                          </p:val>
                                        </p:tav>
                                        <p:tav tm="100000">
                                          <p:val>
                                            <p:fltVal val="0"/>
                                          </p:val>
                                        </p:tav>
                                      </p:tavLst>
                                    </p:anim>
                                    <p:animEffect transition="in" filter="fade">
                                      <p:cBhvr>
                                        <p:cTn id="10" dur="500"/>
                                        <p:tgtEl>
                                          <p:spTgt spid="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3"/>
                                        </p:tgtEl>
                                        <p:attrNameLst>
                                          <p:attrName>style.visibility</p:attrName>
                                        </p:attrNameLst>
                                      </p:cBhvr>
                                      <p:to>
                                        <p:strVal val="visible"/>
                                      </p:to>
                                    </p:set>
                                    <p:animEffect transition="in" filter="wipe(left)">
                                      <p:cBhvr>
                                        <p:cTn id="13"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27405" y="412750"/>
            <a:ext cx="4102100" cy="429895"/>
          </a:xfrm>
          <a:prstGeom prst="rect">
            <a:avLst/>
          </a:prstGeom>
        </p:spPr>
        <p:txBody>
          <a:bodyPr wrap="square">
            <a:spAutoFit/>
          </a:bodyPr>
          <a:lstStyle/>
          <a:p>
            <a:pPr>
              <a:lnSpc>
                <a:spcPct val="100000"/>
              </a:lnSpc>
            </a:pPr>
            <a:r>
              <a:rPr lang="en-US" sz="2200" dirty="0">
                <a:solidFill>
                  <a:schemeClr val="accent1"/>
                </a:solidFill>
                <a:latin typeface="方正正中黑简体" panose="02000000000000000000" pitchFamily="2" charset="-122"/>
                <a:ea typeface="方正正中黑简体" panose="02000000000000000000" pitchFamily="2" charset="-122"/>
                <a:cs typeface="+mn-ea"/>
                <a:sym typeface="+mn-lt"/>
              </a:rPr>
              <a:t>Wrok flow and Architecture</a:t>
            </a:r>
          </a:p>
        </p:txBody>
      </p:sp>
      <p:grpSp>
        <p:nvGrpSpPr>
          <p:cNvPr id="9" name="组合 8"/>
          <p:cNvGrpSpPr/>
          <p:nvPr/>
        </p:nvGrpSpPr>
        <p:grpSpPr>
          <a:xfrm>
            <a:off x="245364" y="355107"/>
            <a:ext cx="471685" cy="471685"/>
            <a:chOff x="327153" y="318911"/>
            <a:chExt cx="529037" cy="529037"/>
          </a:xfrm>
        </p:grpSpPr>
        <p:sp>
          <p:nvSpPr>
            <p:cNvPr id="10" name="圆角矩形 9"/>
            <p:cNvSpPr/>
            <p:nvPr/>
          </p:nvSpPr>
          <p:spPr>
            <a:xfrm rot="18926425">
              <a:off x="327153" y="318911"/>
              <a:ext cx="529037" cy="529037"/>
            </a:xfrm>
            <a:prstGeom prst="roundRect">
              <a:avLst/>
            </a:prstGeom>
            <a:solidFill>
              <a:schemeClr val="accent1"/>
            </a:solidFill>
            <a:ln>
              <a:noFill/>
            </a:ln>
            <a:effectLst>
              <a:outerShdw blurRad="63500" algn="ctr" rotWithShape="0">
                <a:prstClr val="black">
                  <a:alpha val="40000"/>
                </a:prstClr>
              </a:outerShdw>
            </a:effectLst>
          </p:spPr>
          <p:txBody>
            <a:bodyPr vert="horz" wrap="square" lIns="68580" tIns="34290" rIns="68580" bIns="34290" numCol="1" anchor="ctr" anchorCtr="0" compatLnSpc="1"/>
            <a:lstStyle/>
            <a:p>
              <a:pPr algn="ctr"/>
              <a:endParaRPr lang="zh-CN" altLang="en-US" sz="3600" dirty="0">
                <a:solidFill>
                  <a:prstClr val="white"/>
                </a:solidFill>
                <a:latin typeface="迷你简菱心" panose="02010609000101010101" pitchFamily="49" charset="-122"/>
                <a:ea typeface="迷你简菱心" panose="02010609000101010101" pitchFamily="49" charset="-122"/>
              </a:endParaRPr>
            </a:p>
          </p:txBody>
        </p:sp>
        <p:sp>
          <p:nvSpPr>
            <p:cNvPr id="12" name="MH_Other_2"/>
            <p:cNvSpPr/>
            <p:nvPr>
              <p:custDataLst>
                <p:tags r:id="rId2"/>
              </p:custDataLst>
            </p:nvPr>
          </p:nvSpPr>
          <p:spPr bwMode="auto">
            <a:xfrm>
              <a:off x="440450" y="441196"/>
              <a:ext cx="302442" cy="284465"/>
            </a:xfrm>
            <a:custGeom>
              <a:avLst/>
              <a:gdLst>
                <a:gd name="T0" fmla="*/ 373604 w 1361803"/>
                <a:gd name="T1" fmla="*/ 882437 h 1281345"/>
                <a:gd name="T2" fmla="*/ 476200 w 1361803"/>
                <a:gd name="T3" fmla="*/ 923828 h 1281345"/>
                <a:gd name="T4" fmla="*/ 554139 w 1361803"/>
                <a:gd name="T5" fmla="*/ 940808 h 1281345"/>
                <a:gd name="T6" fmla="*/ 528484 w 1361803"/>
                <a:gd name="T7" fmla="*/ 1017215 h 1281345"/>
                <a:gd name="T8" fmla="*/ 460417 w 1361803"/>
                <a:gd name="T9" fmla="*/ 1039501 h 1281345"/>
                <a:gd name="T10" fmla="*/ 352881 w 1361803"/>
                <a:gd name="T11" fmla="*/ 976886 h 1281345"/>
                <a:gd name="T12" fmla="*/ 286785 w 1361803"/>
                <a:gd name="T13" fmla="*/ 1049049 h 1281345"/>
                <a:gd name="T14" fmla="*/ 312434 w 1361803"/>
                <a:gd name="T15" fmla="*/ 885625 h 1281345"/>
                <a:gd name="T16" fmla="*/ 274750 w 1361803"/>
                <a:gd name="T17" fmla="*/ 686240 h 1281345"/>
                <a:gd name="T18" fmla="*/ 665920 w 1361803"/>
                <a:gd name="T19" fmla="*/ 686240 h 1281345"/>
                <a:gd name="T20" fmla="*/ 633318 w 1361803"/>
                <a:gd name="T21" fmla="*/ 771039 h 1281345"/>
                <a:gd name="T22" fmla="*/ 270797 w 1361803"/>
                <a:gd name="T23" fmla="*/ 776338 h 1281345"/>
                <a:gd name="T24" fmla="*/ 255979 w 1361803"/>
                <a:gd name="T25" fmla="*/ 705323 h 1281345"/>
                <a:gd name="T26" fmla="*/ 278558 w 1361803"/>
                <a:gd name="T27" fmla="*/ 503808 h 1281345"/>
                <a:gd name="T28" fmla="*/ 746925 w 1361803"/>
                <a:gd name="T29" fmla="*/ 503808 h 1281345"/>
                <a:gd name="T30" fmla="*/ 766688 w 1361803"/>
                <a:gd name="T31" fmla="*/ 555844 h 1281345"/>
                <a:gd name="T32" fmla="*/ 279544 w 1361803"/>
                <a:gd name="T33" fmla="*/ 593008 h 1281345"/>
                <a:gd name="T34" fmla="*/ 256813 w 1361803"/>
                <a:gd name="T35" fmla="*/ 527172 h 1281345"/>
                <a:gd name="T36" fmla="*/ 944591 w 1361803"/>
                <a:gd name="T37" fmla="*/ 452716 h 1281345"/>
                <a:gd name="T38" fmla="*/ 1023588 w 1361803"/>
                <a:gd name="T39" fmla="*/ 643756 h 1281345"/>
                <a:gd name="T40" fmla="*/ 636495 w 1361803"/>
                <a:gd name="T41" fmla="*/ 1040700 h 1281345"/>
                <a:gd name="T42" fmla="*/ 601932 w 1361803"/>
                <a:gd name="T43" fmla="*/ 1010980 h 1281345"/>
                <a:gd name="T44" fmla="*/ 940644 w 1361803"/>
                <a:gd name="T45" fmla="*/ 460140 h 1281345"/>
                <a:gd name="T46" fmla="*/ 1339566 w 1361803"/>
                <a:gd name="T47" fmla="*/ 322482 h 1281345"/>
                <a:gd name="T48" fmla="*/ 1356355 w 1361803"/>
                <a:gd name="T49" fmla="*/ 373372 h 1281345"/>
                <a:gd name="T50" fmla="*/ 1136163 w 1361803"/>
                <a:gd name="T51" fmla="*/ 663855 h 1281345"/>
                <a:gd name="T52" fmla="*/ 1082839 w 1361803"/>
                <a:gd name="T53" fmla="*/ 676580 h 1281345"/>
                <a:gd name="T54" fmla="*/ 1123322 w 1361803"/>
                <a:gd name="T55" fmla="*/ 596008 h 1281345"/>
                <a:gd name="T56" fmla="*/ 1312908 w 1361803"/>
                <a:gd name="T57" fmla="*/ 334145 h 1281345"/>
                <a:gd name="T58" fmla="*/ 526769 w 1361803"/>
                <a:gd name="T59" fmla="*/ 229043 h 1281345"/>
                <a:gd name="T60" fmla="*/ 766688 w 1361803"/>
                <a:gd name="T61" fmla="*/ 244970 h 1281345"/>
                <a:gd name="T62" fmla="*/ 749907 w 1361803"/>
                <a:gd name="T63" fmla="*/ 318243 h 1281345"/>
                <a:gd name="T64" fmla="*/ 529735 w 1361803"/>
                <a:gd name="T65" fmla="*/ 318243 h 1281345"/>
                <a:gd name="T66" fmla="*/ 511959 w 1361803"/>
                <a:gd name="T67" fmla="*/ 246034 h 1281345"/>
                <a:gd name="T68" fmla="*/ 1245419 w 1361803"/>
                <a:gd name="T69" fmla="*/ 137724 h 1281345"/>
                <a:gd name="T70" fmla="*/ 1309122 w 1361803"/>
                <a:gd name="T71" fmla="*/ 239622 h 1281345"/>
                <a:gd name="T72" fmla="*/ 1116528 w 1361803"/>
                <a:gd name="T73" fmla="*/ 531150 h 1281345"/>
                <a:gd name="T74" fmla="*/ 998003 w 1361803"/>
                <a:gd name="T75" fmla="*/ 384860 h 1281345"/>
                <a:gd name="T76" fmla="*/ 1207394 w 1361803"/>
                <a:gd name="T77" fmla="*/ 148457 h 1281345"/>
                <a:gd name="T78" fmla="*/ 327005 w 1361803"/>
                <a:gd name="T79" fmla="*/ 0 h 1281345"/>
                <a:gd name="T80" fmla="*/ 1023501 w 1361803"/>
                <a:gd name="T81" fmla="*/ 136834 h 1281345"/>
                <a:gd name="T82" fmla="*/ 1015602 w 1361803"/>
                <a:gd name="T83" fmla="*/ 237608 h 1281345"/>
                <a:gd name="T84" fmla="*/ 909891 w 1361803"/>
                <a:gd name="T85" fmla="*/ 379745 h 1281345"/>
                <a:gd name="T86" fmla="*/ 897047 w 1361803"/>
                <a:gd name="T87" fmla="*/ 313980 h 1281345"/>
                <a:gd name="T88" fmla="*/ 872348 w 1361803"/>
                <a:gd name="T89" fmla="*/ 135772 h 1281345"/>
                <a:gd name="T90" fmla="*/ 382329 w 1361803"/>
                <a:gd name="T91" fmla="*/ 135772 h 1281345"/>
                <a:gd name="T92" fmla="*/ 382329 w 1361803"/>
                <a:gd name="T93" fmla="*/ 313980 h 1281345"/>
                <a:gd name="T94" fmla="*/ 143255 w 1361803"/>
                <a:gd name="T95" fmla="*/ 409444 h 1281345"/>
                <a:gd name="T96" fmla="*/ 126454 w 1361803"/>
                <a:gd name="T97" fmla="*/ 428538 h 1281345"/>
                <a:gd name="T98" fmla="*/ 151153 w 1361803"/>
                <a:gd name="T99" fmla="*/ 1143476 h 1281345"/>
                <a:gd name="T100" fmla="*/ 897047 w 1361803"/>
                <a:gd name="T101" fmla="*/ 1115897 h 1281345"/>
                <a:gd name="T102" fmla="*/ 902973 w 1361803"/>
                <a:gd name="T103" fmla="*/ 902690 h 1281345"/>
                <a:gd name="T104" fmla="*/ 1022515 w 1361803"/>
                <a:gd name="T105" fmla="*/ 767972 h 1281345"/>
                <a:gd name="T106" fmla="*/ 1023501 w 1361803"/>
                <a:gd name="T107" fmla="*/ 1133931 h 1281345"/>
                <a:gd name="T108" fmla="*/ 131394 w 1361803"/>
                <a:gd name="T109" fmla="*/ 1279248 h 1281345"/>
                <a:gd name="T110" fmla="*/ 0 w 1361803"/>
                <a:gd name="T111" fmla="*/ 335193 h 1281345"/>
                <a:gd name="T112" fmla="*/ 261801 w 1361803"/>
                <a:gd name="T113" fmla="*/ 28642 h 128134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61803" h="1281345">
                  <a:moveTo>
                    <a:pt x="340187" y="867542"/>
                  </a:moveTo>
                  <a:cubicBezTo>
                    <a:pt x="351512" y="867144"/>
                    <a:pt x="363575" y="872724"/>
                    <a:pt x="372930" y="883885"/>
                  </a:cubicBezTo>
                  <a:cubicBezTo>
                    <a:pt x="394595" y="907270"/>
                    <a:pt x="415275" y="931718"/>
                    <a:pt x="436940" y="957229"/>
                  </a:cubicBezTo>
                  <a:cubicBezTo>
                    <a:pt x="449742" y="946599"/>
                    <a:pt x="462543" y="935970"/>
                    <a:pt x="475345" y="925340"/>
                  </a:cubicBezTo>
                  <a:cubicBezTo>
                    <a:pt x="492086" y="911522"/>
                    <a:pt x="506857" y="910459"/>
                    <a:pt x="525568" y="923214"/>
                  </a:cubicBezTo>
                  <a:cubicBezTo>
                    <a:pt x="535415" y="929592"/>
                    <a:pt x="544278" y="935970"/>
                    <a:pt x="553141" y="942347"/>
                  </a:cubicBezTo>
                  <a:cubicBezTo>
                    <a:pt x="545263" y="967858"/>
                    <a:pt x="538370" y="993369"/>
                    <a:pt x="530492" y="1018880"/>
                  </a:cubicBezTo>
                  <a:cubicBezTo>
                    <a:pt x="528522" y="1018880"/>
                    <a:pt x="528522" y="1018880"/>
                    <a:pt x="527537" y="1018880"/>
                  </a:cubicBezTo>
                  <a:cubicBezTo>
                    <a:pt x="509812" y="1000810"/>
                    <a:pt x="494056" y="1007187"/>
                    <a:pt x="479284" y="1024195"/>
                  </a:cubicBezTo>
                  <a:cubicBezTo>
                    <a:pt x="473376" y="1030572"/>
                    <a:pt x="466482" y="1035887"/>
                    <a:pt x="459589" y="1041202"/>
                  </a:cubicBezTo>
                  <a:cubicBezTo>
                    <a:pt x="438909" y="1058209"/>
                    <a:pt x="420199" y="1056083"/>
                    <a:pt x="402473" y="1035887"/>
                  </a:cubicBezTo>
                  <a:cubicBezTo>
                    <a:pt x="385732" y="1017817"/>
                    <a:pt x="369976" y="998684"/>
                    <a:pt x="352251" y="978488"/>
                  </a:cubicBezTo>
                  <a:cubicBezTo>
                    <a:pt x="343388" y="995495"/>
                    <a:pt x="335510" y="1012502"/>
                    <a:pt x="327632" y="1028446"/>
                  </a:cubicBezTo>
                  <a:cubicBezTo>
                    <a:pt x="318769" y="1046517"/>
                    <a:pt x="303013" y="1053957"/>
                    <a:pt x="286272" y="1050768"/>
                  </a:cubicBezTo>
                  <a:cubicBezTo>
                    <a:pt x="262638" y="1046517"/>
                    <a:pt x="248851" y="1019943"/>
                    <a:pt x="259683" y="995495"/>
                  </a:cubicBezTo>
                  <a:cubicBezTo>
                    <a:pt x="276424" y="959355"/>
                    <a:pt x="293165" y="922151"/>
                    <a:pt x="311876" y="887074"/>
                  </a:cubicBezTo>
                  <a:cubicBezTo>
                    <a:pt x="318276" y="874318"/>
                    <a:pt x="328863" y="867941"/>
                    <a:pt x="340187" y="867542"/>
                  </a:cubicBezTo>
                  <a:close/>
                  <a:moveTo>
                    <a:pt x="274255" y="687365"/>
                  </a:moveTo>
                  <a:cubicBezTo>
                    <a:pt x="330459" y="687365"/>
                    <a:pt x="386662" y="687365"/>
                    <a:pt x="442866" y="687365"/>
                  </a:cubicBezTo>
                  <a:cubicBezTo>
                    <a:pt x="516819" y="687365"/>
                    <a:pt x="590771" y="687365"/>
                    <a:pt x="664723" y="687365"/>
                  </a:cubicBezTo>
                  <a:cubicBezTo>
                    <a:pt x="670640" y="687365"/>
                    <a:pt x="675570" y="687365"/>
                    <a:pt x="684444" y="687365"/>
                  </a:cubicBezTo>
                  <a:cubicBezTo>
                    <a:pt x="666695" y="718154"/>
                    <a:pt x="649933" y="745757"/>
                    <a:pt x="632184" y="772299"/>
                  </a:cubicBezTo>
                  <a:cubicBezTo>
                    <a:pt x="630212" y="775484"/>
                    <a:pt x="625282" y="776545"/>
                    <a:pt x="621338" y="776545"/>
                  </a:cubicBezTo>
                  <a:cubicBezTo>
                    <a:pt x="504000" y="777607"/>
                    <a:pt x="387648" y="776545"/>
                    <a:pt x="270311" y="777607"/>
                  </a:cubicBezTo>
                  <a:cubicBezTo>
                    <a:pt x="259464" y="777607"/>
                    <a:pt x="255520" y="772299"/>
                    <a:pt x="256506" y="760620"/>
                  </a:cubicBezTo>
                  <a:cubicBezTo>
                    <a:pt x="256506" y="742572"/>
                    <a:pt x="256506" y="724524"/>
                    <a:pt x="255520" y="706475"/>
                  </a:cubicBezTo>
                  <a:cubicBezTo>
                    <a:pt x="255520" y="691612"/>
                    <a:pt x="261436" y="687365"/>
                    <a:pt x="274255" y="687365"/>
                  </a:cubicBezTo>
                  <a:close/>
                  <a:moveTo>
                    <a:pt x="278054" y="504636"/>
                  </a:moveTo>
                  <a:cubicBezTo>
                    <a:pt x="354989" y="504636"/>
                    <a:pt x="432911" y="504636"/>
                    <a:pt x="509846" y="504636"/>
                  </a:cubicBezTo>
                  <a:cubicBezTo>
                    <a:pt x="588754" y="504636"/>
                    <a:pt x="666676" y="504636"/>
                    <a:pt x="745584" y="504636"/>
                  </a:cubicBezTo>
                  <a:cubicBezTo>
                    <a:pt x="764325" y="504636"/>
                    <a:pt x="765311" y="505700"/>
                    <a:pt x="765311" y="524845"/>
                  </a:cubicBezTo>
                  <a:cubicBezTo>
                    <a:pt x="765311" y="535481"/>
                    <a:pt x="765311" y="546117"/>
                    <a:pt x="765311" y="556753"/>
                  </a:cubicBezTo>
                  <a:cubicBezTo>
                    <a:pt x="765311" y="580153"/>
                    <a:pt x="752489" y="593980"/>
                    <a:pt x="730789" y="593980"/>
                  </a:cubicBezTo>
                  <a:cubicBezTo>
                    <a:pt x="580863" y="593980"/>
                    <a:pt x="429952" y="593980"/>
                    <a:pt x="279040" y="593980"/>
                  </a:cubicBezTo>
                  <a:cubicBezTo>
                    <a:pt x="256354" y="593980"/>
                    <a:pt x="256354" y="592917"/>
                    <a:pt x="256354" y="569517"/>
                  </a:cubicBezTo>
                  <a:cubicBezTo>
                    <a:pt x="256354" y="555690"/>
                    <a:pt x="256354" y="541863"/>
                    <a:pt x="256354" y="528036"/>
                  </a:cubicBezTo>
                  <a:cubicBezTo>
                    <a:pt x="256354" y="504636"/>
                    <a:pt x="256354" y="504636"/>
                    <a:pt x="278054" y="504636"/>
                  </a:cubicBezTo>
                  <a:close/>
                  <a:moveTo>
                    <a:pt x="942895" y="453454"/>
                  </a:moveTo>
                  <a:cubicBezTo>
                    <a:pt x="989224" y="494914"/>
                    <a:pt x="1033581" y="534249"/>
                    <a:pt x="1077938" y="574646"/>
                  </a:cubicBezTo>
                  <a:cubicBezTo>
                    <a:pt x="1059210" y="599097"/>
                    <a:pt x="1040481" y="622484"/>
                    <a:pt x="1021752" y="644809"/>
                  </a:cubicBezTo>
                  <a:cubicBezTo>
                    <a:pt x="928109" y="760685"/>
                    <a:pt x="831509" y="874435"/>
                    <a:pt x="722095" y="974365"/>
                  </a:cubicBezTo>
                  <a:cubicBezTo>
                    <a:pt x="695481" y="999879"/>
                    <a:pt x="664923" y="1021141"/>
                    <a:pt x="635352" y="1042403"/>
                  </a:cubicBezTo>
                  <a:cubicBezTo>
                    <a:pt x="626481" y="1048781"/>
                    <a:pt x="613666" y="1046655"/>
                    <a:pt x="601838" y="1048781"/>
                  </a:cubicBezTo>
                  <a:cubicBezTo>
                    <a:pt x="601838" y="1037087"/>
                    <a:pt x="596909" y="1023267"/>
                    <a:pt x="600852" y="1012636"/>
                  </a:cubicBezTo>
                  <a:cubicBezTo>
                    <a:pt x="619581" y="969050"/>
                    <a:pt x="637323" y="924400"/>
                    <a:pt x="659995" y="882940"/>
                  </a:cubicBezTo>
                  <a:cubicBezTo>
                    <a:pt x="741809" y="734108"/>
                    <a:pt x="838409" y="595907"/>
                    <a:pt x="938952" y="460896"/>
                  </a:cubicBezTo>
                  <a:cubicBezTo>
                    <a:pt x="939938" y="458770"/>
                    <a:pt x="940924" y="456643"/>
                    <a:pt x="942895" y="453454"/>
                  </a:cubicBezTo>
                  <a:close/>
                  <a:moveTo>
                    <a:pt x="1337162" y="323013"/>
                  </a:moveTo>
                  <a:cubicBezTo>
                    <a:pt x="1348990" y="326198"/>
                    <a:pt x="1361803" y="343189"/>
                    <a:pt x="1361803" y="358055"/>
                  </a:cubicBezTo>
                  <a:cubicBezTo>
                    <a:pt x="1359832" y="361241"/>
                    <a:pt x="1357861" y="367612"/>
                    <a:pt x="1353918" y="373984"/>
                  </a:cubicBezTo>
                  <a:cubicBezTo>
                    <a:pt x="1300693" y="447255"/>
                    <a:pt x="1247469" y="521588"/>
                    <a:pt x="1194244" y="594859"/>
                  </a:cubicBezTo>
                  <a:cubicBezTo>
                    <a:pt x="1175517" y="619282"/>
                    <a:pt x="1154818" y="642644"/>
                    <a:pt x="1134120" y="664944"/>
                  </a:cubicBezTo>
                  <a:cubicBezTo>
                    <a:pt x="1125249" y="673439"/>
                    <a:pt x="1113421" y="678749"/>
                    <a:pt x="1101594" y="682996"/>
                  </a:cubicBezTo>
                  <a:cubicBezTo>
                    <a:pt x="1095680" y="685120"/>
                    <a:pt x="1083852" y="682996"/>
                    <a:pt x="1080895" y="677687"/>
                  </a:cubicBezTo>
                  <a:cubicBezTo>
                    <a:pt x="1077938" y="671315"/>
                    <a:pt x="1077938" y="658573"/>
                    <a:pt x="1080895" y="652201"/>
                  </a:cubicBezTo>
                  <a:cubicBezTo>
                    <a:pt x="1092723" y="633087"/>
                    <a:pt x="1107507" y="615035"/>
                    <a:pt x="1121306" y="596983"/>
                  </a:cubicBezTo>
                  <a:cubicBezTo>
                    <a:pt x="1175517" y="522650"/>
                    <a:pt x="1229727" y="449379"/>
                    <a:pt x="1284923" y="375046"/>
                  </a:cubicBezTo>
                  <a:cubicBezTo>
                    <a:pt x="1293794" y="362303"/>
                    <a:pt x="1302665" y="348498"/>
                    <a:pt x="1310550" y="334694"/>
                  </a:cubicBezTo>
                  <a:cubicBezTo>
                    <a:pt x="1317449" y="324075"/>
                    <a:pt x="1325334" y="318765"/>
                    <a:pt x="1337162" y="323013"/>
                  </a:cubicBezTo>
                  <a:close/>
                  <a:moveTo>
                    <a:pt x="525824" y="229421"/>
                  </a:moveTo>
                  <a:cubicBezTo>
                    <a:pt x="600725" y="229421"/>
                    <a:pt x="675627" y="229421"/>
                    <a:pt x="750528" y="229421"/>
                  </a:cubicBezTo>
                  <a:cubicBezTo>
                    <a:pt x="761369" y="229421"/>
                    <a:pt x="765311" y="233676"/>
                    <a:pt x="765311" y="245375"/>
                  </a:cubicBezTo>
                  <a:cubicBezTo>
                    <a:pt x="764326" y="264521"/>
                    <a:pt x="764326" y="282602"/>
                    <a:pt x="765311" y="301747"/>
                  </a:cubicBezTo>
                  <a:cubicBezTo>
                    <a:pt x="765311" y="314511"/>
                    <a:pt x="760383" y="318765"/>
                    <a:pt x="748557" y="318765"/>
                  </a:cubicBezTo>
                  <a:cubicBezTo>
                    <a:pt x="711106" y="318765"/>
                    <a:pt x="674641" y="318765"/>
                    <a:pt x="638176" y="318765"/>
                  </a:cubicBezTo>
                  <a:cubicBezTo>
                    <a:pt x="601711" y="318765"/>
                    <a:pt x="565246" y="317702"/>
                    <a:pt x="528781" y="318765"/>
                  </a:cubicBezTo>
                  <a:cubicBezTo>
                    <a:pt x="515969" y="318765"/>
                    <a:pt x="511041" y="313447"/>
                    <a:pt x="511041" y="299620"/>
                  </a:cubicBezTo>
                  <a:cubicBezTo>
                    <a:pt x="512027" y="282602"/>
                    <a:pt x="512027" y="264521"/>
                    <a:pt x="511041" y="246439"/>
                  </a:cubicBezTo>
                  <a:cubicBezTo>
                    <a:pt x="511041" y="234739"/>
                    <a:pt x="514983" y="229421"/>
                    <a:pt x="525824" y="229421"/>
                  </a:cubicBezTo>
                  <a:close/>
                  <a:moveTo>
                    <a:pt x="1243182" y="137949"/>
                  </a:moveTo>
                  <a:cubicBezTo>
                    <a:pt x="1255260" y="139675"/>
                    <a:pt x="1267337" y="146577"/>
                    <a:pt x="1281140" y="158257"/>
                  </a:cubicBezTo>
                  <a:cubicBezTo>
                    <a:pt x="1308745" y="183741"/>
                    <a:pt x="1317618" y="208163"/>
                    <a:pt x="1306773" y="240018"/>
                  </a:cubicBezTo>
                  <a:cubicBezTo>
                    <a:pt x="1300858" y="257008"/>
                    <a:pt x="1294942" y="275059"/>
                    <a:pt x="1285083" y="289925"/>
                  </a:cubicBezTo>
                  <a:cubicBezTo>
                    <a:pt x="1228886" y="370624"/>
                    <a:pt x="1171704" y="450262"/>
                    <a:pt x="1114521" y="532023"/>
                  </a:cubicBezTo>
                  <a:cubicBezTo>
                    <a:pt x="1066212" y="489550"/>
                    <a:pt x="1022832" y="450262"/>
                    <a:pt x="977480" y="410974"/>
                  </a:cubicBezTo>
                  <a:cubicBezTo>
                    <a:pt x="984381" y="401417"/>
                    <a:pt x="990297" y="392923"/>
                    <a:pt x="996212" y="385490"/>
                  </a:cubicBezTo>
                  <a:cubicBezTo>
                    <a:pt x="1050437" y="319656"/>
                    <a:pt x="1103676" y="252760"/>
                    <a:pt x="1157901" y="187988"/>
                  </a:cubicBezTo>
                  <a:cubicBezTo>
                    <a:pt x="1170718" y="172061"/>
                    <a:pt x="1188464" y="159319"/>
                    <a:pt x="1205225" y="148700"/>
                  </a:cubicBezTo>
                  <a:cubicBezTo>
                    <a:pt x="1219027" y="139675"/>
                    <a:pt x="1231105" y="136224"/>
                    <a:pt x="1243182" y="137949"/>
                  </a:cubicBezTo>
                  <a:close/>
                  <a:moveTo>
                    <a:pt x="326420" y="0"/>
                  </a:moveTo>
                  <a:cubicBezTo>
                    <a:pt x="513791" y="0"/>
                    <a:pt x="702148" y="0"/>
                    <a:pt x="889519" y="0"/>
                  </a:cubicBezTo>
                  <a:cubicBezTo>
                    <a:pt x="964468" y="1063"/>
                    <a:pt x="1018707" y="56311"/>
                    <a:pt x="1021665" y="137059"/>
                  </a:cubicBezTo>
                  <a:cubicBezTo>
                    <a:pt x="1021665" y="164684"/>
                    <a:pt x="1021665" y="191246"/>
                    <a:pt x="1020679" y="218870"/>
                  </a:cubicBezTo>
                  <a:cubicBezTo>
                    <a:pt x="1020679" y="225245"/>
                    <a:pt x="1017721" y="232682"/>
                    <a:pt x="1013776" y="237995"/>
                  </a:cubicBezTo>
                  <a:cubicBezTo>
                    <a:pt x="985177" y="275181"/>
                    <a:pt x="956578" y="311305"/>
                    <a:pt x="928966" y="348492"/>
                  </a:cubicBezTo>
                  <a:cubicBezTo>
                    <a:pt x="921077" y="358054"/>
                    <a:pt x="915160" y="369741"/>
                    <a:pt x="908256" y="380366"/>
                  </a:cubicBezTo>
                  <a:cubicBezTo>
                    <a:pt x="905298" y="384616"/>
                    <a:pt x="901353" y="387804"/>
                    <a:pt x="895436" y="395241"/>
                  </a:cubicBezTo>
                  <a:cubicBezTo>
                    <a:pt x="895436" y="365492"/>
                    <a:pt x="895436" y="339992"/>
                    <a:pt x="895436" y="314493"/>
                  </a:cubicBezTo>
                  <a:cubicBezTo>
                    <a:pt x="895436" y="263494"/>
                    <a:pt x="895436" y="212495"/>
                    <a:pt x="895436" y="161496"/>
                  </a:cubicBezTo>
                  <a:cubicBezTo>
                    <a:pt x="895436" y="139184"/>
                    <a:pt x="892478" y="135997"/>
                    <a:pt x="870782" y="135997"/>
                  </a:cubicBezTo>
                  <a:cubicBezTo>
                    <a:pt x="713982" y="135997"/>
                    <a:pt x="557182" y="135997"/>
                    <a:pt x="399396" y="135997"/>
                  </a:cubicBezTo>
                  <a:cubicBezTo>
                    <a:pt x="394465" y="135997"/>
                    <a:pt x="388548" y="135997"/>
                    <a:pt x="381645" y="135997"/>
                  </a:cubicBezTo>
                  <a:cubicBezTo>
                    <a:pt x="381645" y="145559"/>
                    <a:pt x="381645" y="152997"/>
                    <a:pt x="381645" y="159371"/>
                  </a:cubicBezTo>
                  <a:cubicBezTo>
                    <a:pt x="381645" y="211433"/>
                    <a:pt x="381645" y="262431"/>
                    <a:pt x="381645" y="314493"/>
                  </a:cubicBezTo>
                  <a:cubicBezTo>
                    <a:pt x="380659" y="373991"/>
                    <a:pt x="346143" y="410116"/>
                    <a:pt x="290918" y="410116"/>
                  </a:cubicBezTo>
                  <a:cubicBezTo>
                    <a:pt x="241610" y="410116"/>
                    <a:pt x="192302" y="410116"/>
                    <a:pt x="142994" y="410116"/>
                  </a:cubicBezTo>
                  <a:cubicBezTo>
                    <a:pt x="138063" y="410116"/>
                    <a:pt x="133132" y="410116"/>
                    <a:pt x="126229" y="410116"/>
                  </a:cubicBezTo>
                  <a:cubicBezTo>
                    <a:pt x="126229" y="418615"/>
                    <a:pt x="126229" y="423928"/>
                    <a:pt x="126229" y="429240"/>
                  </a:cubicBezTo>
                  <a:cubicBezTo>
                    <a:pt x="126229" y="658735"/>
                    <a:pt x="126229" y="888229"/>
                    <a:pt x="126229" y="1117724"/>
                  </a:cubicBezTo>
                  <a:cubicBezTo>
                    <a:pt x="126229" y="1143223"/>
                    <a:pt x="128201" y="1145348"/>
                    <a:pt x="150883" y="1145348"/>
                  </a:cubicBezTo>
                  <a:cubicBezTo>
                    <a:pt x="390521" y="1145348"/>
                    <a:pt x="630158" y="1145348"/>
                    <a:pt x="869796" y="1145348"/>
                  </a:cubicBezTo>
                  <a:cubicBezTo>
                    <a:pt x="893464" y="1145348"/>
                    <a:pt x="895436" y="1143223"/>
                    <a:pt x="895436" y="1117724"/>
                  </a:cubicBezTo>
                  <a:cubicBezTo>
                    <a:pt x="895436" y="1052913"/>
                    <a:pt x="895436" y="988102"/>
                    <a:pt x="895436" y="923291"/>
                  </a:cubicBezTo>
                  <a:cubicBezTo>
                    <a:pt x="895436" y="916916"/>
                    <a:pt x="897409" y="908416"/>
                    <a:pt x="901353" y="904166"/>
                  </a:cubicBezTo>
                  <a:cubicBezTo>
                    <a:pt x="938827" y="860605"/>
                    <a:pt x="976302" y="818106"/>
                    <a:pt x="1013776" y="774545"/>
                  </a:cubicBezTo>
                  <a:cubicBezTo>
                    <a:pt x="1015748" y="773482"/>
                    <a:pt x="1016734" y="772420"/>
                    <a:pt x="1020679" y="769232"/>
                  </a:cubicBezTo>
                  <a:cubicBezTo>
                    <a:pt x="1020679" y="775607"/>
                    <a:pt x="1021665" y="779857"/>
                    <a:pt x="1021665" y="784107"/>
                  </a:cubicBezTo>
                  <a:cubicBezTo>
                    <a:pt x="1021665" y="902042"/>
                    <a:pt x="1021665" y="1018914"/>
                    <a:pt x="1021665" y="1135786"/>
                  </a:cubicBezTo>
                  <a:cubicBezTo>
                    <a:pt x="1020679" y="1222909"/>
                    <a:pt x="967426" y="1281345"/>
                    <a:pt x="886561" y="1281345"/>
                  </a:cubicBezTo>
                  <a:cubicBezTo>
                    <a:pt x="634103" y="1281345"/>
                    <a:pt x="382631" y="1281345"/>
                    <a:pt x="131160" y="1281345"/>
                  </a:cubicBezTo>
                  <a:cubicBezTo>
                    <a:pt x="55225" y="1281345"/>
                    <a:pt x="0" y="1221847"/>
                    <a:pt x="0" y="1140036"/>
                  </a:cubicBezTo>
                  <a:cubicBezTo>
                    <a:pt x="0" y="872292"/>
                    <a:pt x="0" y="603486"/>
                    <a:pt x="0" y="335742"/>
                  </a:cubicBezTo>
                  <a:cubicBezTo>
                    <a:pt x="0" y="315555"/>
                    <a:pt x="5917" y="298556"/>
                    <a:pt x="18737" y="283681"/>
                  </a:cubicBezTo>
                  <a:cubicBezTo>
                    <a:pt x="99603" y="198683"/>
                    <a:pt x="180468" y="113685"/>
                    <a:pt x="261333" y="28687"/>
                  </a:cubicBezTo>
                  <a:cubicBezTo>
                    <a:pt x="279084" y="9562"/>
                    <a:pt x="300780" y="0"/>
                    <a:pt x="326420"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1350" dirty="0"/>
            </a:p>
          </p:txBody>
        </p:sp>
      </p:grpSp>
      <p:grpSp>
        <p:nvGrpSpPr>
          <p:cNvPr id="22" name="组合 21"/>
          <p:cNvGrpSpPr/>
          <p:nvPr/>
        </p:nvGrpSpPr>
        <p:grpSpPr>
          <a:xfrm>
            <a:off x="8313481" y="152673"/>
            <a:ext cx="780956" cy="1994852"/>
            <a:chOff x="9926402" y="1412776"/>
            <a:chExt cx="1041274" cy="2659803"/>
          </a:xfrm>
        </p:grpSpPr>
        <p:sp>
          <p:nvSpPr>
            <p:cNvPr id="23" name="矩形 22"/>
            <p:cNvSpPr/>
            <p:nvPr/>
          </p:nvSpPr>
          <p:spPr>
            <a:xfrm>
              <a:off x="9995337" y="1412776"/>
              <a:ext cx="903403" cy="2656316"/>
            </a:xfrm>
            <a:prstGeom prst="rect">
              <a:avLst/>
            </a:prstGeom>
            <a:solidFill>
              <a:schemeClr val="accent1"/>
            </a:solidFill>
            <a:ln>
              <a:noFill/>
            </a:ln>
            <a:effectLst>
              <a:outerShdw blurRad="63500" algn="ctr" rotWithShape="0">
                <a:prstClr val="black">
                  <a:alpha val="40000"/>
                </a:prstClr>
              </a:outerShdw>
            </a:effectLst>
          </p:spPr>
          <p:txBody>
            <a:bodyPr anchor="ctr"/>
            <a:lstStyle/>
            <a:p>
              <a:pPr algn="ctr"/>
              <a:endParaRPr sz="1350">
                <a:cs typeface="+mn-ea"/>
              </a:endParaRPr>
            </a:p>
          </p:txBody>
        </p:sp>
        <p:sp>
          <p:nvSpPr>
            <p:cNvPr id="24" name="椭圆 23"/>
            <p:cNvSpPr/>
            <p:nvPr/>
          </p:nvSpPr>
          <p:spPr>
            <a:xfrm>
              <a:off x="9926402" y="3031306"/>
              <a:ext cx="1041274" cy="1041273"/>
            </a:xfrm>
            <a:prstGeom prst="ellipse">
              <a:avLst/>
            </a:prstGeom>
            <a:solidFill>
              <a:schemeClr val="accent1"/>
            </a:solidFill>
            <a:ln w="19050">
              <a:solidFill>
                <a:schemeClr val="bg2"/>
              </a:solidFill>
            </a:ln>
            <a:effectLst>
              <a:outerShdw blurRad="63500" algn="ctr" rotWithShape="0">
                <a:prstClr val="black">
                  <a:alpha val="40000"/>
                </a:prstClr>
              </a:outerShdw>
            </a:effectLst>
          </p:spPr>
          <p:txBody>
            <a:bodyPr anchor="ctr"/>
            <a:lstStyle/>
            <a:p>
              <a:pPr algn="ctr"/>
              <a:endParaRPr sz="1350">
                <a:cs typeface="+mn-ea"/>
              </a:endParaRPr>
            </a:p>
          </p:txBody>
        </p:sp>
        <p:sp>
          <p:nvSpPr>
            <p:cNvPr id="25" name="任意多边形: 形状 14"/>
            <p:cNvSpPr/>
            <p:nvPr/>
          </p:nvSpPr>
          <p:spPr>
            <a:xfrm>
              <a:off x="10225413" y="3308458"/>
              <a:ext cx="443251" cy="453126"/>
            </a:xfrm>
            <a:custGeom>
              <a:avLst/>
              <a:gdLst/>
              <a:ahLst/>
              <a:cxnLst>
                <a:cxn ang="0">
                  <a:pos x="wd2" y="hd2"/>
                </a:cxn>
                <a:cxn ang="5400000">
                  <a:pos x="wd2" y="hd2"/>
                </a:cxn>
                <a:cxn ang="10800000">
                  <a:pos x="wd2" y="hd2"/>
                </a:cxn>
                <a:cxn ang="16200000">
                  <a:pos x="wd2" y="hd2"/>
                </a:cxn>
              </a:cxnLst>
              <a:rect l="0" t="0" r="r" b="b"/>
              <a:pathLst>
                <a:path w="21600" h="21600" extrusionOk="0">
                  <a:moveTo>
                    <a:pt x="1735" y="3821"/>
                  </a:moveTo>
                  <a:lnTo>
                    <a:pt x="4745" y="3821"/>
                  </a:lnTo>
                  <a:cubicBezTo>
                    <a:pt x="4832" y="6659"/>
                    <a:pt x="5371" y="8569"/>
                    <a:pt x="6052" y="9978"/>
                  </a:cubicBezTo>
                  <a:cubicBezTo>
                    <a:pt x="3968" y="8590"/>
                    <a:pt x="2022" y="6988"/>
                    <a:pt x="1735" y="3821"/>
                  </a:cubicBezTo>
                  <a:close/>
                  <a:moveTo>
                    <a:pt x="10800" y="1439"/>
                  </a:moveTo>
                  <a:cubicBezTo>
                    <a:pt x="14079" y="1438"/>
                    <a:pt x="15359" y="2749"/>
                    <a:pt x="15358" y="3236"/>
                  </a:cubicBezTo>
                  <a:cubicBezTo>
                    <a:pt x="15358" y="3725"/>
                    <a:pt x="14080" y="5035"/>
                    <a:pt x="10800" y="5038"/>
                  </a:cubicBezTo>
                  <a:cubicBezTo>
                    <a:pt x="7521" y="5035"/>
                    <a:pt x="6242" y="3725"/>
                    <a:pt x="6242" y="3236"/>
                  </a:cubicBezTo>
                  <a:cubicBezTo>
                    <a:pt x="6241" y="2749"/>
                    <a:pt x="7521" y="1438"/>
                    <a:pt x="10800" y="1439"/>
                  </a:cubicBezTo>
                  <a:close/>
                  <a:moveTo>
                    <a:pt x="15548" y="9978"/>
                  </a:moveTo>
                  <a:cubicBezTo>
                    <a:pt x="16230" y="8569"/>
                    <a:pt x="16768" y="6659"/>
                    <a:pt x="16855" y="3821"/>
                  </a:cubicBezTo>
                  <a:lnTo>
                    <a:pt x="19866" y="3821"/>
                  </a:lnTo>
                  <a:cubicBezTo>
                    <a:pt x="19580" y="6988"/>
                    <a:pt x="17632" y="8590"/>
                    <a:pt x="15548" y="9978"/>
                  </a:cubicBezTo>
                  <a:close/>
                  <a:moveTo>
                    <a:pt x="12216" y="15911"/>
                  </a:moveTo>
                  <a:cubicBezTo>
                    <a:pt x="12216" y="14207"/>
                    <a:pt x="13537" y="13266"/>
                    <a:pt x="15690" y="11871"/>
                  </a:cubicBezTo>
                  <a:cubicBezTo>
                    <a:pt x="18323" y="10163"/>
                    <a:pt x="21600" y="8040"/>
                    <a:pt x="21600" y="2998"/>
                  </a:cubicBezTo>
                  <a:cubicBezTo>
                    <a:pt x="21600" y="2544"/>
                    <a:pt x="21220" y="2177"/>
                    <a:pt x="20750" y="2177"/>
                  </a:cubicBezTo>
                  <a:lnTo>
                    <a:pt x="16635" y="2177"/>
                  </a:lnTo>
                  <a:cubicBezTo>
                    <a:pt x="16053" y="1125"/>
                    <a:pt x="14320" y="0"/>
                    <a:pt x="10800" y="0"/>
                  </a:cubicBezTo>
                  <a:cubicBezTo>
                    <a:pt x="7281" y="0"/>
                    <a:pt x="5547" y="1125"/>
                    <a:pt x="4966" y="2177"/>
                  </a:cubicBezTo>
                  <a:lnTo>
                    <a:pt x="850" y="2177"/>
                  </a:lnTo>
                  <a:cubicBezTo>
                    <a:pt x="380" y="2177"/>
                    <a:pt x="0" y="2544"/>
                    <a:pt x="0" y="2998"/>
                  </a:cubicBezTo>
                  <a:cubicBezTo>
                    <a:pt x="0" y="8040"/>
                    <a:pt x="3277" y="10163"/>
                    <a:pt x="5912" y="11871"/>
                  </a:cubicBezTo>
                  <a:cubicBezTo>
                    <a:pt x="8065" y="13266"/>
                    <a:pt x="9384" y="14207"/>
                    <a:pt x="9384" y="15911"/>
                  </a:cubicBezTo>
                  <a:lnTo>
                    <a:pt x="9384" y="17450"/>
                  </a:lnTo>
                  <a:cubicBezTo>
                    <a:pt x="7122" y="17696"/>
                    <a:pt x="5461" y="18514"/>
                    <a:pt x="5461" y="19487"/>
                  </a:cubicBezTo>
                  <a:cubicBezTo>
                    <a:pt x="5461" y="20654"/>
                    <a:pt x="7851" y="21600"/>
                    <a:pt x="10800" y="21600"/>
                  </a:cubicBezTo>
                  <a:cubicBezTo>
                    <a:pt x="13749" y="21600"/>
                    <a:pt x="16139" y="20654"/>
                    <a:pt x="16139" y="19487"/>
                  </a:cubicBezTo>
                  <a:cubicBezTo>
                    <a:pt x="16139" y="18514"/>
                    <a:pt x="14478" y="17696"/>
                    <a:pt x="12216" y="17450"/>
                  </a:cubicBezTo>
                  <a:cubicBezTo>
                    <a:pt x="12216" y="17450"/>
                    <a:pt x="12216" y="15911"/>
                    <a:pt x="12216" y="15911"/>
                  </a:cubicBezTo>
                  <a:close/>
                </a:path>
              </a:pathLst>
            </a:custGeom>
            <a:solidFill>
              <a:srgbClr val="FFFFFF"/>
            </a:solidFill>
            <a:ln w="12700" cap="flat">
              <a:noFill/>
              <a:miter lim="400000"/>
            </a:ln>
            <a:effectLst/>
          </p:spPr>
          <p:txBody>
            <a:bodyPr anchor="ctr"/>
            <a:lstStyle/>
            <a:p>
              <a:pPr algn="ctr"/>
              <a:endParaRPr sz="1350">
                <a:cs typeface="+mn-ea"/>
              </a:endParaRPr>
            </a:p>
          </p:txBody>
        </p:sp>
      </p:grpSp>
      <p:pic>
        <p:nvPicPr>
          <p:cNvPr id="4" name="Picture 3" descr="My First Board (3)"/>
          <p:cNvPicPr>
            <a:picLocks noChangeAspect="1"/>
          </p:cNvPicPr>
          <p:nvPr/>
        </p:nvPicPr>
        <p:blipFill>
          <a:blip r:embed="rId5"/>
          <a:stretch>
            <a:fillRect/>
          </a:stretch>
        </p:blipFill>
        <p:spPr>
          <a:xfrm>
            <a:off x="1053465" y="923925"/>
            <a:ext cx="7037070" cy="418338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xmlns="" Requires="p14">
      <p:transition spd="med" p14:dur="699" advTm="71000">
        <p:fade/>
      </p:transition>
    </mc:Choice>
    <mc:Fallback>
      <p:transition spd="med" advTm="7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360"/>
                                          </p:val>
                                        </p:tav>
                                        <p:tav tm="100000">
                                          <p:val>
                                            <p:fltVal val="0"/>
                                          </p:val>
                                        </p:tav>
                                      </p:tavLst>
                                    </p:anim>
                                    <p:animEffect transition="in" filter="fade">
                                      <p:cBhvr>
                                        <p:cTn id="10" dur="500"/>
                                        <p:tgtEl>
                                          <p:spTgt spid="9"/>
                                        </p:tgtEl>
                                      </p:cBhvr>
                                    </p:animEffect>
                                  </p:childTnLst>
                                </p:cTn>
                              </p:par>
                              <p:par>
                                <p:cTn id="11" presetID="42" presetClass="entr" presetSubtype="0" fill="hold" nodeType="withEffect">
                                  <p:stCondLst>
                                    <p:cond delay="75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anim calcmode="lin" valueType="num">
                                      <p:cBhvr>
                                        <p:cTn id="14" dur="500" fill="hold"/>
                                        <p:tgtEl>
                                          <p:spTgt spid="22"/>
                                        </p:tgtEl>
                                        <p:attrNameLst>
                                          <p:attrName>ppt_x</p:attrName>
                                        </p:attrNameLst>
                                      </p:cBhvr>
                                      <p:tavLst>
                                        <p:tav tm="0">
                                          <p:val>
                                            <p:strVal val="#ppt_x"/>
                                          </p:val>
                                        </p:tav>
                                        <p:tav tm="100000">
                                          <p:val>
                                            <p:strVal val="#ppt_x"/>
                                          </p:val>
                                        </p:tav>
                                      </p:tavLst>
                                    </p:anim>
                                    <p:anim calcmode="lin" valueType="num">
                                      <p:cBhvr>
                                        <p:cTn id="15"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27405" y="412750"/>
            <a:ext cx="4102100" cy="429895"/>
          </a:xfrm>
          <a:prstGeom prst="rect">
            <a:avLst/>
          </a:prstGeom>
        </p:spPr>
        <p:txBody>
          <a:bodyPr wrap="square">
            <a:spAutoFit/>
          </a:bodyPr>
          <a:lstStyle/>
          <a:p>
            <a:pPr>
              <a:lnSpc>
                <a:spcPct val="100000"/>
              </a:lnSpc>
            </a:pPr>
            <a:r>
              <a:rPr lang="en-US" sz="2200" dirty="0">
                <a:solidFill>
                  <a:schemeClr val="accent1"/>
                </a:solidFill>
                <a:latin typeface="方正正中黑简体" panose="02000000000000000000" pitchFamily="2" charset="-122"/>
                <a:ea typeface="方正正中黑简体" panose="02000000000000000000" pitchFamily="2" charset="-122"/>
                <a:cs typeface="+mn-ea"/>
                <a:sym typeface="+mn-lt"/>
              </a:rPr>
              <a:t>Wrok flow and Architecture</a:t>
            </a:r>
          </a:p>
        </p:txBody>
      </p:sp>
      <p:grpSp>
        <p:nvGrpSpPr>
          <p:cNvPr id="9" name="组合 8"/>
          <p:cNvGrpSpPr/>
          <p:nvPr/>
        </p:nvGrpSpPr>
        <p:grpSpPr>
          <a:xfrm>
            <a:off x="245364" y="355107"/>
            <a:ext cx="471685" cy="471685"/>
            <a:chOff x="327153" y="318911"/>
            <a:chExt cx="529037" cy="529037"/>
          </a:xfrm>
        </p:grpSpPr>
        <p:sp>
          <p:nvSpPr>
            <p:cNvPr id="10" name="圆角矩形 9"/>
            <p:cNvSpPr/>
            <p:nvPr/>
          </p:nvSpPr>
          <p:spPr>
            <a:xfrm rot="18926425">
              <a:off x="327153" y="318911"/>
              <a:ext cx="529037" cy="529037"/>
            </a:xfrm>
            <a:prstGeom prst="roundRect">
              <a:avLst/>
            </a:prstGeom>
            <a:solidFill>
              <a:schemeClr val="accent1"/>
            </a:solidFill>
            <a:ln>
              <a:noFill/>
            </a:ln>
            <a:effectLst>
              <a:outerShdw blurRad="63500" algn="ctr" rotWithShape="0">
                <a:prstClr val="black">
                  <a:alpha val="40000"/>
                </a:prstClr>
              </a:outerShdw>
            </a:effectLst>
          </p:spPr>
          <p:txBody>
            <a:bodyPr vert="horz" wrap="square" lIns="68580" tIns="34290" rIns="68580" bIns="34290" numCol="1" anchor="ctr" anchorCtr="0" compatLnSpc="1"/>
            <a:lstStyle/>
            <a:p>
              <a:pPr algn="ctr"/>
              <a:endParaRPr lang="zh-CN" altLang="en-US" sz="3600" dirty="0">
                <a:solidFill>
                  <a:prstClr val="white"/>
                </a:solidFill>
                <a:latin typeface="迷你简菱心" panose="02010609000101010101" pitchFamily="49" charset="-122"/>
                <a:ea typeface="迷你简菱心" panose="02010609000101010101" pitchFamily="49" charset="-122"/>
              </a:endParaRPr>
            </a:p>
          </p:txBody>
        </p:sp>
        <p:sp>
          <p:nvSpPr>
            <p:cNvPr id="12" name="MH_Other_2"/>
            <p:cNvSpPr/>
            <p:nvPr>
              <p:custDataLst>
                <p:tags r:id="rId2"/>
              </p:custDataLst>
            </p:nvPr>
          </p:nvSpPr>
          <p:spPr bwMode="auto">
            <a:xfrm>
              <a:off x="440450" y="441196"/>
              <a:ext cx="302442" cy="284465"/>
            </a:xfrm>
            <a:custGeom>
              <a:avLst/>
              <a:gdLst>
                <a:gd name="T0" fmla="*/ 373604 w 1361803"/>
                <a:gd name="T1" fmla="*/ 882437 h 1281345"/>
                <a:gd name="T2" fmla="*/ 476200 w 1361803"/>
                <a:gd name="T3" fmla="*/ 923828 h 1281345"/>
                <a:gd name="T4" fmla="*/ 554139 w 1361803"/>
                <a:gd name="T5" fmla="*/ 940808 h 1281345"/>
                <a:gd name="T6" fmla="*/ 528484 w 1361803"/>
                <a:gd name="T7" fmla="*/ 1017215 h 1281345"/>
                <a:gd name="T8" fmla="*/ 460417 w 1361803"/>
                <a:gd name="T9" fmla="*/ 1039501 h 1281345"/>
                <a:gd name="T10" fmla="*/ 352881 w 1361803"/>
                <a:gd name="T11" fmla="*/ 976886 h 1281345"/>
                <a:gd name="T12" fmla="*/ 286785 w 1361803"/>
                <a:gd name="T13" fmla="*/ 1049049 h 1281345"/>
                <a:gd name="T14" fmla="*/ 312434 w 1361803"/>
                <a:gd name="T15" fmla="*/ 885625 h 1281345"/>
                <a:gd name="T16" fmla="*/ 274750 w 1361803"/>
                <a:gd name="T17" fmla="*/ 686240 h 1281345"/>
                <a:gd name="T18" fmla="*/ 665920 w 1361803"/>
                <a:gd name="T19" fmla="*/ 686240 h 1281345"/>
                <a:gd name="T20" fmla="*/ 633318 w 1361803"/>
                <a:gd name="T21" fmla="*/ 771039 h 1281345"/>
                <a:gd name="T22" fmla="*/ 270797 w 1361803"/>
                <a:gd name="T23" fmla="*/ 776338 h 1281345"/>
                <a:gd name="T24" fmla="*/ 255979 w 1361803"/>
                <a:gd name="T25" fmla="*/ 705323 h 1281345"/>
                <a:gd name="T26" fmla="*/ 278558 w 1361803"/>
                <a:gd name="T27" fmla="*/ 503808 h 1281345"/>
                <a:gd name="T28" fmla="*/ 746925 w 1361803"/>
                <a:gd name="T29" fmla="*/ 503808 h 1281345"/>
                <a:gd name="T30" fmla="*/ 766688 w 1361803"/>
                <a:gd name="T31" fmla="*/ 555844 h 1281345"/>
                <a:gd name="T32" fmla="*/ 279544 w 1361803"/>
                <a:gd name="T33" fmla="*/ 593008 h 1281345"/>
                <a:gd name="T34" fmla="*/ 256813 w 1361803"/>
                <a:gd name="T35" fmla="*/ 527172 h 1281345"/>
                <a:gd name="T36" fmla="*/ 944591 w 1361803"/>
                <a:gd name="T37" fmla="*/ 452716 h 1281345"/>
                <a:gd name="T38" fmla="*/ 1023588 w 1361803"/>
                <a:gd name="T39" fmla="*/ 643756 h 1281345"/>
                <a:gd name="T40" fmla="*/ 636495 w 1361803"/>
                <a:gd name="T41" fmla="*/ 1040700 h 1281345"/>
                <a:gd name="T42" fmla="*/ 601932 w 1361803"/>
                <a:gd name="T43" fmla="*/ 1010980 h 1281345"/>
                <a:gd name="T44" fmla="*/ 940644 w 1361803"/>
                <a:gd name="T45" fmla="*/ 460140 h 1281345"/>
                <a:gd name="T46" fmla="*/ 1339566 w 1361803"/>
                <a:gd name="T47" fmla="*/ 322482 h 1281345"/>
                <a:gd name="T48" fmla="*/ 1356355 w 1361803"/>
                <a:gd name="T49" fmla="*/ 373372 h 1281345"/>
                <a:gd name="T50" fmla="*/ 1136163 w 1361803"/>
                <a:gd name="T51" fmla="*/ 663855 h 1281345"/>
                <a:gd name="T52" fmla="*/ 1082839 w 1361803"/>
                <a:gd name="T53" fmla="*/ 676580 h 1281345"/>
                <a:gd name="T54" fmla="*/ 1123322 w 1361803"/>
                <a:gd name="T55" fmla="*/ 596008 h 1281345"/>
                <a:gd name="T56" fmla="*/ 1312908 w 1361803"/>
                <a:gd name="T57" fmla="*/ 334145 h 1281345"/>
                <a:gd name="T58" fmla="*/ 526769 w 1361803"/>
                <a:gd name="T59" fmla="*/ 229043 h 1281345"/>
                <a:gd name="T60" fmla="*/ 766688 w 1361803"/>
                <a:gd name="T61" fmla="*/ 244970 h 1281345"/>
                <a:gd name="T62" fmla="*/ 749907 w 1361803"/>
                <a:gd name="T63" fmla="*/ 318243 h 1281345"/>
                <a:gd name="T64" fmla="*/ 529735 w 1361803"/>
                <a:gd name="T65" fmla="*/ 318243 h 1281345"/>
                <a:gd name="T66" fmla="*/ 511959 w 1361803"/>
                <a:gd name="T67" fmla="*/ 246034 h 1281345"/>
                <a:gd name="T68" fmla="*/ 1245419 w 1361803"/>
                <a:gd name="T69" fmla="*/ 137724 h 1281345"/>
                <a:gd name="T70" fmla="*/ 1309122 w 1361803"/>
                <a:gd name="T71" fmla="*/ 239622 h 1281345"/>
                <a:gd name="T72" fmla="*/ 1116528 w 1361803"/>
                <a:gd name="T73" fmla="*/ 531150 h 1281345"/>
                <a:gd name="T74" fmla="*/ 998003 w 1361803"/>
                <a:gd name="T75" fmla="*/ 384860 h 1281345"/>
                <a:gd name="T76" fmla="*/ 1207394 w 1361803"/>
                <a:gd name="T77" fmla="*/ 148457 h 1281345"/>
                <a:gd name="T78" fmla="*/ 327005 w 1361803"/>
                <a:gd name="T79" fmla="*/ 0 h 1281345"/>
                <a:gd name="T80" fmla="*/ 1023501 w 1361803"/>
                <a:gd name="T81" fmla="*/ 136834 h 1281345"/>
                <a:gd name="T82" fmla="*/ 1015602 w 1361803"/>
                <a:gd name="T83" fmla="*/ 237608 h 1281345"/>
                <a:gd name="T84" fmla="*/ 909891 w 1361803"/>
                <a:gd name="T85" fmla="*/ 379745 h 1281345"/>
                <a:gd name="T86" fmla="*/ 897047 w 1361803"/>
                <a:gd name="T87" fmla="*/ 313980 h 1281345"/>
                <a:gd name="T88" fmla="*/ 872348 w 1361803"/>
                <a:gd name="T89" fmla="*/ 135772 h 1281345"/>
                <a:gd name="T90" fmla="*/ 382329 w 1361803"/>
                <a:gd name="T91" fmla="*/ 135772 h 1281345"/>
                <a:gd name="T92" fmla="*/ 382329 w 1361803"/>
                <a:gd name="T93" fmla="*/ 313980 h 1281345"/>
                <a:gd name="T94" fmla="*/ 143255 w 1361803"/>
                <a:gd name="T95" fmla="*/ 409444 h 1281345"/>
                <a:gd name="T96" fmla="*/ 126454 w 1361803"/>
                <a:gd name="T97" fmla="*/ 428538 h 1281345"/>
                <a:gd name="T98" fmla="*/ 151153 w 1361803"/>
                <a:gd name="T99" fmla="*/ 1143476 h 1281345"/>
                <a:gd name="T100" fmla="*/ 897047 w 1361803"/>
                <a:gd name="T101" fmla="*/ 1115897 h 1281345"/>
                <a:gd name="T102" fmla="*/ 902973 w 1361803"/>
                <a:gd name="T103" fmla="*/ 902690 h 1281345"/>
                <a:gd name="T104" fmla="*/ 1022515 w 1361803"/>
                <a:gd name="T105" fmla="*/ 767972 h 1281345"/>
                <a:gd name="T106" fmla="*/ 1023501 w 1361803"/>
                <a:gd name="T107" fmla="*/ 1133931 h 1281345"/>
                <a:gd name="T108" fmla="*/ 131394 w 1361803"/>
                <a:gd name="T109" fmla="*/ 1279248 h 1281345"/>
                <a:gd name="T110" fmla="*/ 0 w 1361803"/>
                <a:gd name="T111" fmla="*/ 335193 h 1281345"/>
                <a:gd name="T112" fmla="*/ 261801 w 1361803"/>
                <a:gd name="T113" fmla="*/ 28642 h 128134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61803" h="1281345">
                  <a:moveTo>
                    <a:pt x="340187" y="867542"/>
                  </a:moveTo>
                  <a:cubicBezTo>
                    <a:pt x="351512" y="867144"/>
                    <a:pt x="363575" y="872724"/>
                    <a:pt x="372930" y="883885"/>
                  </a:cubicBezTo>
                  <a:cubicBezTo>
                    <a:pt x="394595" y="907270"/>
                    <a:pt x="415275" y="931718"/>
                    <a:pt x="436940" y="957229"/>
                  </a:cubicBezTo>
                  <a:cubicBezTo>
                    <a:pt x="449742" y="946599"/>
                    <a:pt x="462543" y="935970"/>
                    <a:pt x="475345" y="925340"/>
                  </a:cubicBezTo>
                  <a:cubicBezTo>
                    <a:pt x="492086" y="911522"/>
                    <a:pt x="506857" y="910459"/>
                    <a:pt x="525568" y="923214"/>
                  </a:cubicBezTo>
                  <a:cubicBezTo>
                    <a:pt x="535415" y="929592"/>
                    <a:pt x="544278" y="935970"/>
                    <a:pt x="553141" y="942347"/>
                  </a:cubicBezTo>
                  <a:cubicBezTo>
                    <a:pt x="545263" y="967858"/>
                    <a:pt x="538370" y="993369"/>
                    <a:pt x="530492" y="1018880"/>
                  </a:cubicBezTo>
                  <a:cubicBezTo>
                    <a:pt x="528522" y="1018880"/>
                    <a:pt x="528522" y="1018880"/>
                    <a:pt x="527537" y="1018880"/>
                  </a:cubicBezTo>
                  <a:cubicBezTo>
                    <a:pt x="509812" y="1000810"/>
                    <a:pt x="494056" y="1007187"/>
                    <a:pt x="479284" y="1024195"/>
                  </a:cubicBezTo>
                  <a:cubicBezTo>
                    <a:pt x="473376" y="1030572"/>
                    <a:pt x="466482" y="1035887"/>
                    <a:pt x="459589" y="1041202"/>
                  </a:cubicBezTo>
                  <a:cubicBezTo>
                    <a:pt x="438909" y="1058209"/>
                    <a:pt x="420199" y="1056083"/>
                    <a:pt x="402473" y="1035887"/>
                  </a:cubicBezTo>
                  <a:cubicBezTo>
                    <a:pt x="385732" y="1017817"/>
                    <a:pt x="369976" y="998684"/>
                    <a:pt x="352251" y="978488"/>
                  </a:cubicBezTo>
                  <a:cubicBezTo>
                    <a:pt x="343388" y="995495"/>
                    <a:pt x="335510" y="1012502"/>
                    <a:pt x="327632" y="1028446"/>
                  </a:cubicBezTo>
                  <a:cubicBezTo>
                    <a:pt x="318769" y="1046517"/>
                    <a:pt x="303013" y="1053957"/>
                    <a:pt x="286272" y="1050768"/>
                  </a:cubicBezTo>
                  <a:cubicBezTo>
                    <a:pt x="262638" y="1046517"/>
                    <a:pt x="248851" y="1019943"/>
                    <a:pt x="259683" y="995495"/>
                  </a:cubicBezTo>
                  <a:cubicBezTo>
                    <a:pt x="276424" y="959355"/>
                    <a:pt x="293165" y="922151"/>
                    <a:pt x="311876" y="887074"/>
                  </a:cubicBezTo>
                  <a:cubicBezTo>
                    <a:pt x="318276" y="874318"/>
                    <a:pt x="328863" y="867941"/>
                    <a:pt x="340187" y="867542"/>
                  </a:cubicBezTo>
                  <a:close/>
                  <a:moveTo>
                    <a:pt x="274255" y="687365"/>
                  </a:moveTo>
                  <a:cubicBezTo>
                    <a:pt x="330459" y="687365"/>
                    <a:pt x="386662" y="687365"/>
                    <a:pt x="442866" y="687365"/>
                  </a:cubicBezTo>
                  <a:cubicBezTo>
                    <a:pt x="516819" y="687365"/>
                    <a:pt x="590771" y="687365"/>
                    <a:pt x="664723" y="687365"/>
                  </a:cubicBezTo>
                  <a:cubicBezTo>
                    <a:pt x="670640" y="687365"/>
                    <a:pt x="675570" y="687365"/>
                    <a:pt x="684444" y="687365"/>
                  </a:cubicBezTo>
                  <a:cubicBezTo>
                    <a:pt x="666695" y="718154"/>
                    <a:pt x="649933" y="745757"/>
                    <a:pt x="632184" y="772299"/>
                  </a:cubicBezTo>
                  <a:cubicBezTo>
                    <a:pt x="630212" y="775484"/>
                    <a:pt x="625282" y="776545"/>
                    <a:pt x="621338" y="776545"/>
                  </a:cubicBezTo>
                  <a:cubicBezTo>
                    <a:pt x="504000" y="777607"/>
                    <a:pt x="387648" y="776545"/>
                    <a:pt x="270311" y="777607"/>
                  </a:cubicBezTo>
                  <a:cubicBezTo>
                    <a:pt x="259464" y="777607"/>
                    <a:pt x="255520" y="772299"/>
                    <a:pt x="256506" y="760620"/>
                  </a:cubicBezTo>
                  <a:cubicBezTo>
                    <a:pt x="256506" y="742572"/>
                    <a:pt x="256506" y="724524"/>
                    <a:pt x="255520" y="706475"/>
                  </a:cubicBezTo>
                  <a:cubicBezTo>
                    <a:pt x="255520" y="691612"/>
                    <a:pt x="261436" y="687365"/>
                    <a:pt x="274255" y="687365"/>
                  </a:cubicBezTo>
                  <a:close/>
                  <a:moveTo>
                    <a:pt x="278054" y="504636"/>
                  </a:moveTo>
                  <a:cubicBezTo>
                    <a:pt x="354989" y="504636"/>
                    <a:pt x="432911" y="504636"/>
                    <a:pt x="509846" y="504636"/>
                  </a:cubicBezTo>
                  <a:cubicBezTo>
                    <a:pt x="588754" y="504636"/>
                    <a:pt x="666676" y="504636"/>
                    <a:pt x="745584" y="504636"/>
                  </a:cubicBezTo>
                  <a:cubicBezTo>
                    <a:pt x="764325" y="504636"/>
                    <a:pt x="765311" y="505700"/>
                    <a:pt x="765311" y="524845"/>
                  </a:cubicBezTo>
                  <a:cubicBezTo>
                    <a:pt x="765311" y="535481"/>
                    <a:pt x="765311" y="546117"/>
                    <a:pt x="765311" y="556753"/>
                  </a:cubicBezTo>
                  <a:cubicBezTo>
                    <a:pt x="765311" y="580153"/>
                    <a:pt x="752489" y="593980"/>
                    <a:pt x="730789" y="593980"/>
                  </a:cubicBezTo>
                  <a:cubicBezTo>
                    <a:pt x="580863" y="593980"/>
                    <a:pt x="429952" y="593980"/>
                    <a:pt x="279040" y="593980"/>
                  </a:cubicBezTo>
                  <a:cubicBezTo>
                    <a:pt x="256354" y="593980"/>
                    <a:pt x="256354" y="592917"/>
                    <a:pt x="256354" y="569517"/>
                  </a:cubicBezTo>
                  <a:cubicBezTo>
                    <a:pt x="256354" y="555690"/>
                    <a:pt x="256354" y="541863"/>
                    <a:pt x="256354" y="528036"/>
                  </a:cubicBezTo>
                  <a:cubicBezTo>
                    <a:pt x="256354" y="504636"/>
                    <a:pt x="256354" y="504636"/>
                    <a:pt x="278054" y="504636"/>
                  </a:cubicBezTo>
                  <a:close/>
                  <a:moveTo>
                    <a:pt x="942895" y="453454"/>
                  </a:moveTo>
                  <a:cubicBezTo>
                    <a:pt x="989224" y="494914"/>
                    <a:pt x="1033581" y="534249"/>
                    <a:pt x="1077938" y="574646"/>
                  </a:cubicBezTo>
                  <a:cubicBezTo>
                    <a:pt x="1059210" y="599097"/>
                    <a:pt x="1040481" y="622484"/>
                    <a:pt x="1021752" y="644809"/>
                  </a:cubicBezTo>
                  <a:cubicBezTo>
                    <a:pt x="928109" y="760685"/>
                    <a:pt x="831509" y="874435"/>
                    <a:pt x="722095" y="974365"/>
                  </a:cubicBezTo>
                  <a:cubicBezTo>
                    <a:pt x="695481" y="999879"/>
                    <a:pt x="664923" y="1021141"/>
                    <a:pt x="635352" y="1042403"/>
                  </a:cubicBezTo>
                  <a:cubicBezTo>
                    <a:pt x="626481" y="1048781"/>
                    <a:pt x="613666" y="1046655"/>
                    <a:pt x="601838" y="1048781"/>
                  </a:cubicBezTo>
                  <a:cubicBezTo>
                    <a:pt x="601838" y="1037087"/>
                    <a:pt x="596909" y="1023267"/>
                    <a:pt x="600852" y="1012636"/>
                  </a:cubicBezTo>
                  <a:cubicBezTo>
                    <a:pt x="619581" y="969050"/>
                    <a:pt x="637323" y="924400"/>
                    <a:pt x="659995" y="882940"/>
                  </a:cubicBezTo>
                  <a:cubicBezTo>
                    <a:pt x="741809" y="734108"/>
                    <a:pt x="838409" y="595907"/>
                    <a:pt x="938952" y="460896"/>
                  </a:cubicBezTo>
                  <a:cubicBezTo>
                    <a:pt x="939938" y="458770"/>
                    <a:pt x="940924" y="456643"/>
                    <a:pt x="942895" y="453454"/>
                  </a:cubicBezTo>
                  <a:close/>
                  <a:moveTo>
                    <a:pt x="1337162" y="323013"/>
                  </a:moveTo>
                  <a:cubicBezTo>
                    <a:pt x="1348990" y="326198"/>
                    <a:pt x="1361803" y="343189"/>
                    <a:pt x="1361803" y="358055"/>
                  </a:cubicBezTo>
                  <a:cubicBezTo>
                    <a:pt x="1359832" y="361241"/>
                    <a:pt x="1357861" y="367612"/>
                    <a:pt x="1353918" y="373984"/>
                  </a:cubicBezTo>
                  <a:cubicBezTo>
                    <a:pt x="1300693" y="447255"/>
                    <a:pt x="1247469" y="521588"/>
                    <a:pt x="1194244" y="594859"/>
                  </a:cubicBezTo>
                  <a:cubicBezTo>
                    <a:pt x="1175517" y="619282"/>
                    <a:pt x="1154818" y="642644"/>
                    <a:pt x="1134120" y="664944"/>
                  </a:cubicBezTo>
                  <a:cubicBezTo>
                    <a:pt x="1125249" y="673439"/>
                    <a:pt x="1113421" y="678749"/>
                    <a:pt x="1101594" y="682996"/>
                  </a:cubicBezTo>
                  <a:cubicBezTo>
                    <a:pt x="1095680" y="685120"/>
                    <a:pt x="1083852" y="682996"/>
                    <a:pt x="1080895" y="677687"/>
                  </a:cubicBezTo>
                  <a:cubicBezTo>
                    <a:pt x="1077938" y="671315"/>
                    <a:pt x="1077938" y="658573"/>
                    <a:pt x="1080895" y="652201"/>
                  </a:cubicBezTo>
                  <a:cubicBezTo>
                    <a:pt x="1092723" y="633087"/>
                    <a:pt x="1107507" y="615035"/>
                    <a:pt x="1121306" y="596983"/>
                  </a:cubicBezTo>
                  <a:cubicBezTo>
                    <a:pt x="1175517" y="522650"/>
                    <a:pt x="1229727" y="449379"/>
                    <a:pt x="1284923" y="375046"/>
                  </a:cubicBezTo>
                  <a:cubicBezTo>
                    <a:pt x="1293794" y="362303"/>
                    <a:pt x="1302665" y="348498"/>
                    <a:pt x="1310550" y="334694"/>
                  </a:cubicBezTo>
                  <a:cubicBezTo>
                    <a:pt x="1317449" y="324075"/>
                    <a:pt x="1325334" y="318765"/>
                    <a:pt x="1337162" y="323013"/>
                  </a:cubicBezTo>
                  <a:close/>
                  <a:moveTo>
                    <a:pt x="525824" y="229421"/>
                  </a:moveTo>
                  <a:cubicBezTo>
                    <a:pt x="600725" y="229421"/>
                    <a:pt x="675627" y="229421"/>
                    <a:pt x="750528" y="229421"/>
                  </a:cubicBezTo>
                  <a:cubicBezTo>
                    <a:pt x="761369" y="229421"/>
                    <a:pt x="765311" y="233676"/>
                    <a:pt x="765311" y="245375"/>
                  </a:cubicBezTo>
                  <a:cubicBezTo>
                    <a:pt x="764326" y="264521"/>
                    <a:pt x="764326" y="282602"/>
                    <a:pt x="765311" y="301747"/>
                  </a:cubicBezTo>
                  <a:cubicBezTo>
                    <a:pt x="765311" y="314511"/>
                    <a:pt x="760383" y="318765"/>
                    <a:pt x="748557" y="318765"/>
                  </a:cubicBezTo>
                  <a:cubicBezTo>
                    <a:pt x="711106" y="318765"/>
                    <a:pt x="674641" y="318765"/>
                    <a:pt x="638176" y="318765"/>
                  </a:cubicBezTo>
                  <a:cubicBezTo>
                    <a:pt x="601711" y="318765"/>
                    <a:pt x="565246" y="317702"/>
                    <a:pt x="528781" y="318765"/>
                  </a:cubicBezTo>
                  <a:cubicBezTo>
                    <a:pt x="515969" y="318765"/>
                    <a:pt x="511041" y="313447"/>
                    <a:pt x="511041" y="299620"/>
                  </a:cubicBezTo>
                  <a:cubicBezTo>
                    <a:pt x="512027" y="282602"/>
                    <a:pt x="512027" y="264521"/>
                    <a:pt x="511041" y="246439"/>
                  </a:cubicBezTo>
                  <a:cubicBezTo>
                    <a:pt x="511041" y="234739"/>
                    <a:pt x="514983" y="229421"/>
                    <a:pt x="525824" y="229421"/>
                  </a:cubicBezTo>
                  <a:close/>
                  <a:moveTo>
                    <a:pt x="1243182" y="137949"/>
                  </a:moveTo>
                  <a:cubicBezTo>
                    <a:pt x="1255260" y="139675"/>
                    <a:pt x="1267337" y="146577"/>
                    <a:pt x="1281140" y="158257"/>
                  </a:cubicBezTo>
                  <a:cubicBezTo>
                    <a:pt x="1308745" y="183741"/>
                    <a:pt x="1317618" y="208163"/>
                    <a:pt x="1306773" y="240018"/>
                  </a:cubicBezTo>
                  <a:cubicBezTo>
                    <a:pt x="1300858" y="257008"/>
                    <a:pt x="1294942" y="275059"/>
                    <a:pt x="1285083" y="289925"/>
                  </a:cubicBezTo>
                  <a:cubicBezTo>
                    <a:pt x="1228886" y="370624"/>
                    <a:pt x="1171704" y="450262"/>
                    <a:pt x="1114521" y="532023"/>
                  </a:cubicBezTo>
                  <a:cubicBezTo>
                    <a:pt x="1066212" y="489550"/>
                    <a:pt x="1022832" y="450262"/>
                    <a:pt x="977480" y="410974"/>
                  </a:cubicBezTo>
                  <a:cubicBezTo>
                    <a:pt x="984381" y="401417"/>
                    <a:pt x="990297" y="392923"/>
                    <a:pt x="996212" y="385490"/>
                  </a:cubicBezTo>
                  <a:cubicBezTo>
                    <a:pt x="1050437" y="319656"/>
                    <a:pt x="1103676" y="252760"/>
                    <a:pt x="1157901" y="187988"/>
                  </a:cubicBezTo>
                  <a:cubicBezTo>
                    <a:pt x="1170718" y="172061"/>
                    <a:pt x="1188464" y="159319"/>
                    <a:pt x="1205225" y="148700"/>
                  </a:cubicBezTo>
                  <a:cubicBezTo>
                    <a:pt x="1219027" y="139675"/>
                    <a:pt x="1231105" y="136224"/>
                    <a:pt x="1243182" y="137949"/>
                  </a:cubicBezTo>
                  <a:close/>
                  <a:moveTo>
                    <a:pt x="326420" y="0"/>
                  </a:moveTo>
                  <a:cubicBezTo>
                    <a:pt x="513791" y="0"/>
                    <a:pt x="702148" y="0"/>
                    <a:pt x="889519" y="0"/>
                  </a:cubicBezTo>
                  <a:cubicBezTo>
                    <a:pt x="964468" y="1063"/>
                    <a:pt x="1018707" y="56311"/>
                    <a:pt x="1021665" y="137059"/>
                  </a:cubicBezTo>
                  <a:cubicBezTo>
                    <a:pt x="1021665" y="164684"/>
                    <a:pt x="1021665" y="191246"/>
                    <a:pt x="1020679" y="218870"/>
                  </a:cubicBezTo>
                  <a:cubicBezTo>
                    <a:pt x="1020679" y="225245"/>
                    <a:pt x="1017721" y="232682"/>
                    <a:pt x="1013776" y="237995"/>
                  </a:cubicBezTo>
                  <a:cubicBezTo>
                    <a:pt x="985177" y="275181"/>
                    <a:pt x="956578" y="311305"/>
                    <a:pt x="928966" y="348492"/>
                  </a:cubicBezTo>
                  <a:cubicBezTo>
                    <a:pt x="921077" y="358054"/>
                    <a:pt x="915160" y="369741"/>
                    <a:pt x="908256" y="380366"/>
                  </a:cubicBezTo>
                  <a:cubicBezTo>
                    <a:pt x="905298" y="384616"/>
                    <a:pt x="901353" y="387804"/>
                    <a:pt x="895436" y="395241"/>
                  </a:cubicBezTo>
                  <a:cubicBezTo>
                    <a:pt x="895436" y="365492"/>
                    <a:pt x="895436" y="339992"/>
                    <a:pt x="895436" y="314493"/>
                  </a:cubicBezTo>
                  <a:cubicBezTo>
                    <a:pt x="895436" y="263494"/>
                    <a:pt x="895436" y="212495"/>
                    <a:pt x="895436" y="161496"/>
                  </a:cubicBezTo>
                  <a:cubicBezTo>
                    <a:pt x="895436" y="139184"/>
                    <a:pt x="892478" y="135997"/>
                    <a:pt x="870782" y="135997"/>
                  </a:cubicBezTo>
                  <a:cubicBezTo>
                    <a:pt x="713982" y="135997"/>
                    <a:pt x="557182" y="135997"/>
                    <a:pt x="399396" y="135997"/>
                  </a:cubicBezTo>
                  <a:cubicBezTo>
                    <a:pt x="394465" y="135997"/>
                    <a:pt x="388548" y="135997"/>
                    <a:pt x="381645" y="135997"/>
                  </a:cubicBezTo>
                  <a:cubicBezTo>
                    <a:pt x="381645" y="145559"/>
                    <a:pt x="381645" y="152997"/>
                    <a:pt x="381645" y="159371"/>
                  </a:cubicBezTo>
                  <a:cubicBezTo>
                    <a:pt x="381645" y="211433"/>
                    <a:pt x="381645" y="262431"/>
                    <a:pt x="381645" y="314493"/>
                  </a:cubicBezTo>
                  <a:cubicBezTo>
                    <a:pt x="380659" y="373991"/>
                    <a:pt x="346143" y="410116"/>
                    <a:pt x="290918" y="410116"/>
                  </a:cubicBezTo>
                  <a:cubicBezTo>
                    <a:pt x="241610" y="410116"/>
                    <a:pt x="192302" y="410116"/>
                    <a:pt x="142994" y="410116"/>
                  </a:cubicBezTo>
                  <a:cubicBezTo>
                    <a:pt x="138063" y="410116"/>
                    <a:pt x="133132" y="410116"/>
                    <a:pt x="126229" y="410116"/>
                  </a:cubicBezTo>
                  <a:cubicBezTo>
                    <a:pt x="126229" y="418615"/>
                    <a:pt x="126229" y="423928"/>
                    <a:pt x="126229" y="429240"/>
                  </a:cubicBezTo>
                  <a:cubicBezTo>
                    <a:pt x="126229" y="658735"/>
                    <a:pt x="126229" y="888229"/>
                    <a:pt x="126229" y="1117724"/>
                  </a:cubicBezTo>
                  <a:cubicBezTo>
                    <a:pt x="126229" y="1143223"/>
                    <a:pt x="128201" y="1145348"/>
                    <a:pt x="150883" y="1145348"/>
                  </a:cubicBezTo>
                  <a:cubicBezTo>
                    <a:pt x="390521" y="1145348"/>
                    <a:pt x="630158" y="1145348"/>
                    <a:pt x="869796" y="1145348"/>
                  </a:cubicBezTo>
                  <a:cubicBezTo>
                    <a:pt x="893464" y="1145348"/>
                    <a:pt x="895436" y="1143223"/>
                    <a:pt x="895436" y="1117724"/>
                  </a:cubicBezTo>
                  <a:cubicBezTo>
                    <a:pt x="895436" y="1052913"/>
                    <a:pt x="895436" y="988102"/>
                    <a:pt x="895436" y="923291"/>
                  </a:cubicBezTo>
                  <a:cubicBezTo>
                    <a:pt x="895436" y="916916"/>
                    <a:pt x="897409" y="908416"/>
                    <a:pt x="901353" y="904166"/>
                  </a:cubicBezTo>
                  <a:cubicBezTo>
                    <a:pt x="938827" y="860605"/>
                    <a:pt x="976302" y="818106"/>
                    <a:pt x="1013776" y="774545"/>
                  </a:cubicBezTo>
                  <a:cubicBezTo>
                    <a:pt x="1015748" y="773482"/>
                    <a:pt x="1016734" y="772420"/>
                    <a:pt x="1020679" y="769232"/>
                  </a:cubicBezTo>
                  <a:cubicBezTo>
                    <a:pt x="1020679" y="775607"/>
                    <a:pt x="1021665" y="779857"/>
                    <a:pt x="1021665" y="784107"/>
                  </a:cubicBezTo>
                  <a:cubicBezTo>
                    <a:pt x="1021665" y="902042"/>
                    <a:pt x="1021665" y="1018914"/>
                    <a:pt x="1021665" y="1135786"/>
                  </a:cubicBezTo>
                  <a:cubicBezTo>
                    <a:pt x="1020679" y="1222909"/>
                    <a:pt x="967426" y="1281345"/>
                    <a:pt x="886561" y="1281345"/>
                  </a:cubicBezTo>
                  <a:cubicBezTo>
                    <a:pt x="634103" y="1281345"/>
                    <a:pt x="382631" y="1281345"/>
                    <a:pt x="131160" y="1281345"/>
                  </a:cubicBezTo>
                  <a:cubicBezTo>
                    <a:pt x="55225" y="1281345"/>
                    <a:pt x="0" y="1221847"/>
                    <a:pt x="0" y="1140036"/>
                  </a:cubicBezTo>
                  <a:cubicBezTo>
                    <a:pt x="0" y="872292"/>
                    <a:pt x="0" y="603486"/>
                    <a:pt x="0" y="335742"/>
                  </a:cubicBezTo>
                  <a:cubicBezTo>
                    <a:pt x="0" y="315555"/>
                    <a:pt x="5917" y="298556"/>
                    <a:pt x="18737" y="283681"/>
                  </a:cubicBezTo>
                  <a:cubicBezTo>
                    <a:pt x="99603" y="198683"/>
                    <a:pt x="180468" y="113685"/>
                    <a:pt x="261333" y="28687"/>
                  </a:cubicBezTo>
                  <a:cubicBezTo>
                    <a:pt x="279084" y="9562"/>
                    <a:pt x="300780" y="0"/>
                    <a:pt x="326420"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1350" dirty="0"/>
            </a:p>
          </p:txBody>
        </p:sp>
      </p:grpSp>
      <p:grpSp>
        <p:nvGrpSpPr>
          <p:cNvPr id="22" name="组合 21"/>
          <p:cNvGrpSpPr/>
          <p:nvPr/>
        </p:nvGrpSpPr>
        <p:grpSpPr>
          <a:xfrm>
            <a:off x="8313481" y="152673"/>
            <a:ext cx="780956" cy="1994852"/>
            <a:chOff x="9926402" y="1412776"/>
            <a:chExt cx="1041274" cy="2659803"/>
          </a:xfrm>
        </p:grpSpPr>
        <p:sp>
          <p:nvSpPr>
            <p:cNvPr id="23" name="矩形 22"/>
            <p:cNvSpPr/>
            <p:nvPr/>
          </p:nvSpPr>
          <p:spPr>
            <a:xfrm>
              <a:off x="9995337" y="1412776"/>
              <a:ext cx="903403" cy="2656316"/>
            </a:xfrm>
            <a:prstGeom prst="rect">
              <a:avLst/>
            </a:prstGeom>
            <a:solidFill>
              <a:schemeClr val="accent1"/>
            </a:solidFill>
            <a:ln>
              <a:noFill/>
            </a:ln>
            <a:effectLst>
              <a:outerShdw blurRad="63500" algn="ctr" rotWithShape="0">
                <a:prstClr val="black">
                  <a:alpha val="40000"/>
                </a:prstClr>
              </a:outerShdw>
            </a:effectLst>
          </p:spPr>
          <p:txBody>
            <a:bodyPr anchor="ctr"/>
            <a:lstStyle/>
            <a:p>
              <a:pPr algn="ctr"/>
              <a:endParaRPr sz="1350">
                <a:cs typeface="+mn-ea"/>
              </a:endParaRPr>
            </a:p>
          </p:txBody>
        </p:sp>
        <p:sp>
          <p:nvSpPr>
            <p:cNvPr id="24" name="椭圆 23"/>
            <p:cNvSpPr/>
            <p:nvPr/>
          </p:nvSpPr>
          <p:spPr>
            <a:xfrm>
              <a:off x="9926402" y="3031306"/>
              <a:ext cx="1041274" cy="1041273"/>
            </a:xfrm>
            <a:prstGeom prst="ellipse">
              <a:avLst/>
            </a:prstGeom>
            <a:solidFill>
              <a:schemeClr val="accent1"/>
            </a:solidFill>
            <a:ln w="19050">
              <a:solidFill>
                <a:schemeClr val="bg2"/>
              </a:solidFill>
            </a:ln>
            <a:effectLst>
              <a:outerShdw blurRad="63500" algn="ctr" rotWithShape="0">
                <a:prstClr val="black">
                  <a:alpha val="40000"/>
                </a:prstClr>
              </a:outerShdw>
            </a:effectLst>
          </p:spPr>
          <p:txBody>
            <a:bodyPr anchor="ctr"/>
            <a:lstStyle/>
            <a:p>
              <a:pPr algn="ctr"/>
              <a:endParaRPr sz="1350">
                <a:cs typeface="+mn-ea"/>
              </a:endParaRPr>
            </a:p>
          </p:txBody>
        </p:sp>
        <p:sp>
          <p:nvSpPr>
            <p:cNvPr id="25" name="任意多边形: 形状 14"/>
            <p:cNvSpPr/>
            <p:nvPr/>
          </p:nvSpPr>
          <p:spPr>
            <a:xfrm>
              <a:off x="10225413" y="3308458"/>
              <a:ext cx="443251" cy="453126"/>
            </a:xfrm>
            <a:custGeom>
              <a:avLst/>
              <a:gdLst/>
              <a:ahLst/>
              <a:cxnLst>
                <a:cxn ang="0">
                  <a:pos x="wd2" y="hd2"/>
                </a:cxn>
                <a:cxn ang="5400000">
                  <a:pos x="wd2" y="hd2"/>
                </a:cxn>
                <a:cxn ang="10800000">
                  <a:pos x="wd2" y="hd2"/>
                </a:cxn>
                <a:cxn ang="16200000">
                  <a:pos x="wd2" y="hd2"/>
                </a:cxn>
              </a:cxnLst>
              <a:rect l="0" t="0" r="r" b="b"/>
              <a:pathLst>
                <a:path w="21600" h="21600" extrusionOk="0">
                  <a:moveTo>
                    <a:pt x="1735" y="3821"/>
                  </a:moveTo>
                  <a:lnTo>
                    <a:pt x="4745" y="3821"/>
                  </a:lnTo>
                  <a:cubicBezTo>
                    <a:pt x="4832" y="6659"/>
                    <a:pt x="5371" y="8569"/>
                    <a:pt x="6052" y="9978"/>
                  </a:cubicBezTo>
                  <a:cubicBezTo>
                    <a:pt x="3968" y="8590"/>
                    <a:pt x="2022" y="6988"/>
                    <a:pt x="1735" y="3821"/>
                  </a:cubicBezTo>
                  <a:close/>
                  <a:moveTo>
                    <a:pt x="10800" y="1439"/>
                  </a:moveTo>
                  <a:cubicBezTo>
                    <a:pt x="14079" y="1438"/>
                    <a:pt x="15359" y="2749"/>
                    <a:pt x="15358" y="3236"/>
                  </a:cubicBezTo>
                  <a:cubicBezTo>
                    <a:pt x="15358" y="3725"/>
                    <a:pt x="14080" y="5035"/>
                    <a:pt x="10800" y="5038"/>
                  </a:cubicBezTo>
                  <a:cubicBezTo>
                    <a:pt x="7521" y="5035"/>
                    <a:pt x="6242" y="3725"/>
                    <a:pt x="6242" y="3236"/>
                  </a:cubicBezTo>
                  <a:cubicBezTo>
                    <a:pt x="6241" y="2749"/>
                    <a:pt x="7521" y="1438"/>
                    <a:pt x="10800" y="1439"/>
                  </a:cubicBezTo>
                  <a:close/>
                  <a:moveTo>
                    <a:pt x="15548" y="9978"/>
                  </a:moveTo>
                  <a:cubicBezTo>
                    <a:pt x="16230" y="8569"/>
                    <a:pt x="16768" y="6659"/>
                    <a:pt x="16855" y="3821"/>
                  </a:cubicBezTo>
                  <a:lnTo>
                    <a:pt x="19866" y="3821"/>
                  </a:lnTo>
                  <a:cubicBezTo>
                    <a:pt x="19580" y="6988"/>
                    <a:pt x="17632" y="8590"/>
                    <a:pt x="15548" y="9978"/>
                  </a:cubicBezTo>
                  <a:close/>
                  <a:moveTo>
                    <a:pt x="12216" y="15911"/>
                  </a:moveTo>
                  <a:cubicBezTo>
                    <a:pt x="12216" y="14207"/>
                    <a:pt x="13537" y="13266"/>
                    <a:pt x="15690" y="11871"/>
                  </a:cubicBezTo>
                  <a:cubicBezTo>
                    <a:pt x="18323" y="10163"/>
                    <a:pt x="21600" y="8040"/>
                    <a:pt x="21600" y="2998"/>
                  </a:cubicBezTo>
                  <a:cubicBezTo>
                    <a:pt x="21600" y="2544"/>
                    <a:pt x="21220" y="2177"/>
                    <a:pt x="20750" y="2177"/>
                  </a:cubicBezTo>
                  <a:lnTo>
                    <a:pt x="16635" y="2177"/>
                  </a:lnTo>
                  <a:cubicBezTo>
                    <a:pt x="16053" y="1125"/>
                    <a:pt x="14320" y="0"/>
                    <a:pt x="10800" y="0"/>
                  </a:cubicBezTo>
                  <a:cubicBezTo>
                    <a:pt x="7281" y="0"/>
                    <a:pt x="5547" y="1125"/>
                    <a:pt x="4966" y="2177"/>
                  </a:cubicBezTo>
                  <a:lnTo>
                    <a:pt x="850" y="2177"/>
                  </a:lnTo>
                  <a:cubicBezTo>
                    <a:pt x="380" y="2177"/>
                    <a:pt x="0" y="2544"/>
                    <a:pt x="0" y="2998"/>
                  </a:cubicBezTo>
                  <a:cubicBezTo>
                    <a:pt x="0" y="8040"/>
                    <a:pt x="3277" y="10163"/>
                    <a:pt x="5912" y="11871"/>
                  </a:cubicBezTo>
                  <a:cubicBezTo>
                    <a:pt x="8065" y="13266"/>
                    <a:pt x="9384" y="14207"/>
                    <a:pt x="9384" y="15911"/>
                  </a:cubicBezTo>
                  <a:lnTo>
                    <a:pt x="9384" y="17450"/>
                  </a:lnTo>
                  <a:cubicBezTo>
                    <a:pt x="7122" y="17696"/>
                    <a:pt x="5461" y="18514"/>
                    <a:pt x="5461" y="19487"/>
                  </a:cubicBezTo>
                  <a:cubicBezTo>
                    <a:pt x="5461" y="20654"/>
                    <a:pt x="7851" y="21600"/>
                    <a:pt x="10800" y="21600"/>
                  </a:cubicBezTo>
                  <a:cubicBezTo>
                    <a:pt x="13749" y="21600"/>
                    <a:pt x="16139" y="20654"/>
                    <a:pt x="16139" y="19487"/>
                  </a:cubicBezTo>
                  <a:cubicBezTo>
                    <a:pt x="16139" y="18514"/>
                    <a:pt x="14478" y="17696"/>
                    <a:pt x="12216" y="17450"/>
                  </a:cubicBezTo>
                  <a:cubicBezTo>
                    <a:pt x="12216" y="17450"/>
                    <a:pt x="12216" y="15911"/>
                    <a:pt x="12216" y="15911"/>
                  </a:cubicBezTo>
                  <a:close/>
                </a:path>
              </a:pathLst>
            </a:custGeom>
            <a:solidFill>
              <a:srgbClr val="FFFFFF"/>
            </a:solidFill>
            <a:ln w="12700" cap="flat">
              <a:noFill/>
              <a:miter lim="400000"/>
            </a:ln>
            <a:effectLst/>
          </p:spPr>
          <p:txBody>
            <a:bodyPr anchor="ctr"/>
            <a:lstStyle/>
            <a:p>
              <a:pPr algn="ctr"/>
              <a:endParaRPr sz="1350">
                <a:cs typeface="+mn-ea"/>
              </a:endParaRPr>
            </a:p>
          </p:txBody>
        </p:sp>
      </p:grpSp>
      <p:pic>
        <p:nvPicPr>
          <p:cNvPr id="2" name="Picture 1" descr="Untitled Diagram"/>
          <p:cNvPicPr>
            <a:picLocks noChangeAspect="1"/>
          </p:cNvPicPr>
          <p:nvPr/>
        </p:nvPicPr>
        <p:blipFill>
          <a:blip r:embed="rId5" cstate="print"/>
          <a:stretch>
            <a:fillRect/>
          </a:stretch>
        </p:blipFill>
        <p:spPr>
          <a:xfrm>
            <a:off x="991870" y="923925"/>
            <a:ext cx="4763770" cy="4189730"/>
          </a:xfrm>
          <a:prstGeom prst="rect">
            <a:avLst/>
          </a:prstGeom>
        </p:spPr>
      </p:pic>
      <p:pic>
        <p:nvPicPr>
          <p:cNvPr id="52" name="Graphic 7"/>
          <p:cNvPicPr>
            <a:picLocks noChangeAspect="1"/>
          </p:cNvPicPr>
          <p:nvPr/>
        </p:nvPicPr>
        <p:blipFill rotWithShape="1">
          <a:blip r:embed="rId6">
            <a:extLst>
              <a:ext uri="{96DAC541-7B7A-43D3-8B79-37D633B846F1}">
                <asvg:svgBlip xmlns:asvg="http://schemas.microsoft.com/office/drawing/2016/SVG/main" xmlns="" r:embed="rId7"/>
              </a:ext>
            </a:extLst>
          </a:blip>
          <a:srcRect b="26363"/>
          <a:stretch>
            <a:fillRect/>
          </a:stretch>
        </p:blipFill>
        <p:spPr>
          <a:xfrm flipH="1">
            <a:off x="6223448" y="1307333"/>
            <a:ext cx="2090102" cy="380632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xmlns="" Requires="p14">
      <p:transition spd="med" p14:dur="699" advTm="71000">
        <p:fade/>
      </p:transition>
    </mc:Choice>
    <mc:Fallback>
      <p:transition spd="med" advTm="7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360"/>
                                          </p:val>
                                        </p:tav>
                                        <p:tav tm="100000">
                                          <p:val>
                                            <p:fltVal val="0"/>
                                          </p:val>
                                        </p:tav>
                                      </p:tavLst>
                                    </p:anim>
                                    <p:animEffect transition="in" filter="fade">
                                      <p:cBhvr>
                                        <p:cTn id="10" dur="500"/>
                                        <p:tgtEl>
                                          <p:spTgt spid="9"/>
                                        </p:tgtEl>
                                      </p:cBhvr>
                                    </p:animEffect>
                                  </p:childTnLst>
                                </p:cTn>
                              </p:par>
                              <p:par>
                                <p:cTn id="11" presetID="42" presetClass="entr" presetSubtype="0" fill="hold" nodeType="withEffect">
                                  <p:stCondLst>
                                    <p:cond delay="75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anim calcmode="lin" valueType="num">
                                      <p:cBhvr>
                                        <p:cTn id="14" dur="500" fill="hold"/>
                                        <p:tgtEl>
                                          <p:spTgt spid="22"/>
                                        </p:tgtEl>
                                        <p:attrNameLst>
                                          <p:attrName>ppt_x</p:attrName>
                                        </p:attrNameLst>
                                      </p:cBhvr>
                                      <p:tavLst>
                                        <p:tav tm="0">
                                          <p:val>
                                            <p:strVal val="#ppt_x"/>
                                          </p:val>
                                        </p:tav>
                                        <p:tav tm="100000">
                                          <p:val>
                                            <p:strVal val="#ppt_x"/>
                                          </p:val>
                                        </p:tav>
                                      </p:tavLst>
                                    </p:anim>
                                    <p:anim calcmode="lin" valueType="num">
                                      <p:cBhvr>
                                        <p:cTn id="15"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27405" y="412750"/>
            <a:ext cx="4102100" cy="429895"/>
          </a:xfrm>
          <a:prstGeom prst="rect">
            <a:avLst/>
          </a:prstGeom>
        </p:spPr>
        <p:txBody>
          <a:bodyPr wrap="square">
            <a:spAutoFit/>
          </a:bodyPr>
          <a:lstStyle/>
          <a:p>
            <a:pPr>
              <a:lnSpc>
                <a:spcPct val="100000"/>
              </a:lnSpc>
            </a:pPr>
            <a:r>
              <a:rPr lang="en-US" sz="2200" dirty="0">
                <a:solidFill>
                  <a:schemeClr val="accent1"/>
                </a:solidFill>
                <a:latin typeface="方正正中黑简体" panose="02000000000000000000" pitchFamily="2" charset="-122"/>
                <a:ea typeface="方正正中黑简体" panose="02000000000000000000" pitchFamily="2" charset="-122"/>
                <a:cs typeface="+mn-ea"/>
                <a:sym typeface="+mn-lt"/>
              </a:rPr>
              <a:t>Technology stack</a:t>
            </a:r>
          </a:p>
        </p:txBody>
      </p:sp>
      <p:grpSp>
        <p:nvGrpSpPr>
          <p:cNvPr id="9" name="组合 8"/>
          <p:cNvGrpSpPr/>
          <p:nvPr/>
        </p:nvGrpSpPr>
        <p:grpSpPr>
          <a:xfrm>
            <a:off x="245364" y="355107"/>
            <a:ext cx="471685" cy="471685"/>
            <a:chOff x="327153" y="318911"/>
            <a:chExt cx="529037" cy="529037"/>
          </a:xfrm>
        </p:grpSpPr>
        <p:sp>
          <p:nvSpPr>
            <p:cNvPr id="10" name="圆角矩形 9"/>
            <p:cNvSpPr/>
            <p:nvPr/>
          </p:nvSpPr>
          <p:spPr>
            <a:xfrm rot="18926425">
              <a:off x="327153" y="318911"/>
              <a:ext cx="529037" cy="529037"/>
            </a:xfrm>
            <a:prstGeom prst="roundRect">
              <a:avLst/>
            </a:prstGeom>
            <a:solidFill>
              <a:schemeClr val="accent1"/>
            </a:solidFill>
            <a:ln>
              <a:noFill/>
            </a:ln>
            <a:effectLst>
              <a:outerShdw blurRad="63500" algn="ctr" rotWithShape="0">
                <a:prstClr val="black">
                  <a:alpha val="40000"/>
                </a:prstClr>
              </a:outerShdw>
            </a:effectLst>
          </p:spPr>
          <p:txBody>
            <a:bodyPr vert="horz" wrap="square" lIns="68580" tIns="34290" rIns="68580" bIns="34290" numCol="1" anchor="ctr" anchorCtr="0" compatLnSpc="1"/>
            <a:lstStyle/>
            <a:p>
              <a:pPr algn="ctr"/>
              <a:endParaRPr lang="zh-CN" altLang="en-US" sz="3600" dirty="0">
                <a:solidFill>
                  <a:prstClr val="white"/>
                </a:solidFill>
                <a:latin typeface="迷你简菱心" panose="02010609000101010101" pitchFamily="49" charset="-122"/>
                <a:ea typeface="迷你简菱心" panose="02010609000101010101" pitchFamily="49" charset="-122"/>
              </a:endParaRPr>
            </a:p>
          </p:txBody>
        </p:sp>
        <p:sp>
          <p:nvSpPr>
            <p:cNvPr id="12" name="MH_Other_2"/>
            <p:cNvSpPr/>
            <p:nvPr>
              <p:custDataLst>
                <p:tags r:id="rId2"/>
              </p:custDataLst>
            </p:nvPr>
          </p:nvSpPr>
          <p:spPr bwMode="auto">
            <a:xfrm>
              <a:off x="440450" y="441196"/>
              <a:ext cx="302442" cy="284465"/>
            </a:xfrm>
            <a:custGeom>
              <a:avLst/>
              <a:gdLst>
                <a:gd name="T0" fmla="*/ 373604 w 1361803"/>
                <a:gd name="T1" fmla="*/ 882437 h 1281345"/>
                <a:gd name="T2" fmla="*/ 476200 w 1361803"/>
                <a:gd name="T3" fmla="*/ 923828 h 1281345"/>
                <a:gd name="T4" fmla="*/ 554139 w 1361803"/>
                <a:gd name="T5" fmla="*/ 940808 h 1281345"/>
                <a:gd name="T6" fmla="*/ 528484 w 1361803"/>
                <a:gd name="T7" fmla="*/ 1017215 h 1281345"/>
                <a:gd name="T8" fmla="*/ 460417 w 1361803"/>
                <a:gd name="T9" fmla="*/ 1039501 h 1281345"/>
                <a:gd name="T10" fmla="*/ 352881 w 1361803"/>
                <a:gd name="T11" fmla="*/ 976886 h 1281345"/>
                <a:gd name="T12" fmla="*/ 286785 w 1361803"/>
                <a:gd name="T13" fmla="*/ 1049049 h 1281345"/>
                <a:gd name="T14" fmla="*/ 312434 w 1361803"/>
                <a:gd name="T15" fmla="*/ 885625 h 1281345"/>
                <a:gd name="T16" fmla="*/ 274750 w 1361803"/>
                <a:gd name="T17" fmla="*/ 686240 h 1281345"/>
                <a:gd name="T18" fmla="*/ 665920 w 1361803"/>
                <a:gd name="T19" fmla="*/ 686240 h 1281345"/>
                <a:gd name="T20" fmla="*/ 633318 w 1361803"/>
                <a:gd name="T21" fmla="*/ 771039 h 1281345"/>
                <a:gd name="T22" fmla="*/ 270797 w 1361803"/>
                <a:gd name="T23" fmla="*/ 776338 h 1281345"/>
                <a:gd name="T24" fmla="*/ 255979 w 1361803"/>
                <a:gd name="T25" fmla="*/ 705323 h 1281345"/>
                <a:gd name="T26" fmla="*/ 278558 w 1361803"/>
                <a:gd name="T27" fmla="*/ 503808 h 1281345"/>
                <a:gd name="T28" fmla="*/ 746925 w 1361803"/>
                <a:gd name="T29" fmla="*/ 503808 h 1281345"/>
                <a:gd name="T30" fmla="*/ 766688 w 1361803"/>
                <a:gd name="T31" fmla="*/ 555844 h 1281345"/>
                <a:gd name="T32" fmla="*/ 279544 w 1361803"/>
                <a:gd name="T33" fmla="*/ 593008 h 1281345"/>
                <a:gd name="T34" fmla="*/ 256813 w 1361803"/>
                <a:gd name="T35" fmla="*/ 527172 h 1281345"/>
                <a:gd name="T36" fmla="*/ 944591 w 1361803"/>
                <a:gd name="T37" fmla="*/ 452716 h 1281345"/>
                <a:gd name="T38" fmla="*/ 1023588 w 1361803"/>
                <a:gd name="T39" fmla="*/ 643756 h 1281345"/>
                <a:gd name="T40" fmla="*/ 636495 w 1361803"/>
                <a:gd name="T41" fmla="*/ 1040700 h 1281345"/>
                <a:gd name="T42" fmla="*/ 601932 w 1361803"/>
                <a:gd name="T43" fmla="*/ 1010980 h 1281345"/>
                <a:gd name="T44" fmla="*/ 940644 w 1361803"/>
                <a:gd name="T45" fmla="*/ 460140 h 1281345"/>
                <a:gd name="T46" fmla="*/ 1339566 w 1361803"/>
                <a:gd name="T47" fmla="*/ 322482 h 1281345"/>
                <a:gd name="T48" fmla="*/ 1356355 w 1361803"/>
                <a:gd name="T49" fmla="*/ 373372 h 1281345"/>
                <a:gd name="T50" fmla="*/ 1136163 w 1361803"/>
                <a:gd name="T51" fmla="*/ 663855 h 1281345"/>
                <a:gd name="T52" fmla="*/ 1082839 w 1361803"/>
                <a:gd name="T53" fmla="*/ 676580 h 1281345"/>
                <a:gd name="T54" fmla="*/ 1123322 w 1361803"/>
                <a:gd name="T55" fmla="*/ 596008 h 1281345"/>
                <a:gd name="T56" fmla="*/ 1312908 w 1361803"/>
                <a:gd name="T57" fmla="*/ 334145 h 1281345"/>
                <a:gd name="T58" fmla="*/ 526769 w 1361803"/>
                <a:gd name="T59" fmla="*/ 229043 h 1281345"/>
                <a:gd name="T60" fmla="*/ 766688 w 1361803"/>
                <a:gd name="T61" fmla="*/ 244970 h 1281345"/>
                <a:gd name="T62" fmla="*/ 749907 w 1361803"/>
                <a:gd name="T63" fmla="*/ 318243 h 1281345"/>
                <a:gd name="T64" fmla="*/ 529735 w 1361803"/>
                <a:gd name="T65" fmla="*/ 318243 h 1281345"/>
                <a:gd name="T66" fmla="*/ 511959 w 1361803"/>
                <a:gd name="T67" fmla="*/ 246034 h 1281345"/>
                <a:gd name="T68" fmla="*/ 1245419 w 1361803"/>
                <a:gd name="T69" fmla="*/ 137724 h 1281345"/>
                <a:gd name="T70" fmla="*/ 1309122 w 1361803"/>
                <a:gd name="T71" fmla="*/ 239622 h 1281345"/>
                <a:gd name="T72" fmla="*/ 1116528 w 1361803"/>
                <a:gd name="T73" fmla="*/ 531150 h 1281345"/>
                <a:gd name="T74" fmla="*/ 998003 w 1361803"/>
                <a:gd name="T75" fmla="*/ 384860 h 1281345"/>
                <a:gd name="T76" fmla="*/ 1207394 w 1361803"/>
                <a:gd name="T77" fmla="*/ 148457 h 1281345"/>
                <a:gd name="T78" fmla="*/ 327005 w 1361803"/>
                <a:gd name="T79" fmla="*/ 0 h 1281345"/>
                <a:gd name="T80" fmla="*/ 1023501 w 1361803"/>
                <a:gd name="T81" fmla="*/ 136834 h 1281345"/>
                <a:gd name="T82" fmla="*/ 1015602 w 1361803"/>
                <a:gd name="T83" fmla="*/ 237608 h 1281345"/>
                <a:gd name="T84" fmla="*/ 909891 w 1361803"/>
                <a:gd name="T85" fmla="*/ 379745 h 1281345"/>
                <a:gd name="T86" fmla="*/ 897047 w 1361803"/>
                <a:gd name="T87" fmla="*/ 313980 h 1281345"/>
                <a:gd name="T88" fmla="*/ 872348 w 1361803"/>
                <a:gd name="T89" fmla="*/ 135772 h 1281345"/>
                <a:gd name="T90" fmla="*/ 382329 w 1361803"/>
                <a:gd name="T91" fmla="*/ 135772 h 1281345"/>
                <a:gd name="T92" fmla="*/ 382329 w 1361803"/>
                <a:gd name="T93" fmla="*/ 313980 h 1281345"/>
                <a:gd name="T94" fmla="*/ 143255 w 1361803"/>
                <a:gd name="T95" fmla="*/ 409444 h 1281345"/>
                <a:gd name="T96" fmla="*/ 126454 w 1361803"/>
                <a:gd name="T97" fmla="*/ 428538 h 1281345"/>
                <a:gd name="T98" fmla="*/ 151153 w 1361803"/>
                <a:gd name="T99" fmla="*/ 1143476 h 1281345"/>
                <a:gd name="T100" fmla="*/ 897047 w 1361803"/>
                <a:gd name="T101" fmla="*/ 1115897 h 1281345"/>
                <a:gd name="T102" fmla="*/ 902973 w 1361803"/>
                <a:gd name="T103" fmla="*/ 902690 h 1281345"/>
                <a:gd name="T104" fmla="*/ 1022515 w 1361803"/>
                <a:gd name="T105" fmla="*/ 767972 h 1281345"/>
                <a:gd name="T106" fmla="*/ 1023501 w 1361803"/>
                <a:gd name="T107" fmla="*/ 1133931 h 1281345"/>
                <a:gd name="T108" fmla="*/ 131394 w 1361803"/>
                <a:gd name="T109" fmla="*/ 1279248 h 1281345"/>
                <a:gd name="T110" fmla="*/ 0 w 1361803"/>
                <a:gd name="T111" fmla="*/ 335193 h 1281345"/>
                <a:gd name="T112" fmla="*/ 261801 w 1361803"/>
                <a:gd name="T113" fmla="*/ 28642 h 128134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61803" h="1281345">
                  <a:moveTo>
                    <a:pt x="340187" y="867542"/>
                  </a:moveTo>
                  <a:cubicBezTo>
                    <a:pt x="351512" y="867144"/>
                    <a:pt x="363575" y="872724"/>
                    <a:pt x="372930" y="883885"/>
                  </a:cubicBezTo>
                  <a:cubicBezTo>
                    <a:pt x="394595" y="907270"/>
                    <a:pt x="415275" y="931718"/>
                    <a:pt x="436940" y="957229"/>
                  </a:cubicBezTo>
                  <a:cubicBezTo>
                    <a:pt x="449742" y="946599"/>
                    <a:pt x="462543" y="935970"/>
                    <a:pt x="475345" y="925340"/>
                  </a:cubicBezTo>
                  <a:cubicBezTo>
                    <a:pt x="492086" y="911522"/>
                    <a:pt x="506857" y="910459"/>
                    <a:pt x="525568" y="923214"/>
                  </a:cubicBezTo>
                  <a:cubicBezTo>
                    <a:pt x="535415" y="929592"/>
                    <a:pt x="544278" y="935970"/>
                    <a:pt x="553141" y="942347"/>
                  </a:cubicBezTo>
                  <a:cubicBezTo>
                    <a:pt x="545263" y="967858"/>
                    <a:pt x="538370" y="993369"/>
                    <a:pt x="530492" y="1018880"/>
                  </a:cubicBezTo>
                  <a:cubicBezTo>
                    <a:pt x="528522" y="1018880"/>
                    <a:pt x="528522" y="1018880"/>
                    <a:pt x="527537" y="1018880"/>
                  </a:cubicBezTo>
                  <a:cubicBezTo>
                    <a:pt x="509812" y="1000810"/>
                    <a:pt x="494056" y="1007187"/>
                    <a:pt x="479284" y="1024195"/>
                  </a:cubicBezTo>
                  <a:cubicBezTo>
                    <a:pt x="473376" y="1030572"/>
                    <a:pt x="466482" y="1035887"/>
                    <a:pt x="459589" y="1041202"/>
                  </a:cubicBezTo>
                  <a:cubicBezTo>
                    <a:pt x="438909" y="1058209"/>
                    <a:pt x="420199" y="1056083"/>
                    <a:pt x="402473" y="1035887"/>
                  </a:cubicBezTo>
                  <a:cubicBezTo>
                    <a:pt x="385732" y="1017817"/>
                    <a:pt x="369976" y="998684"/>
                    <a:pt x="352251" y="978488"/>
                  </a:cubicBezTo>
                  <a:cubicBezTo>
                    <a:pt x="343388" y="995495"/>
                    <a:pt x="335510" y="1012502"/>
                    <a:pt x="327632" y="1028446"/>
                  </a:cubicBezTo>
                  <a:cubicBezTo>
                    <a:pt x="318769" y="1046517"/>
                    <a:pt x="303013" y="1053957"/>
                    <a:pt x="286272" y="1050768"/>
                  </a:cubicBezTo>
                  <a:cubicBezTo>
                    <a:pt x="262638" y="1046517"/>
                    <a:pt x="248851" y="1019943"/>
                    <a:pt x="259683" y="995495"/>
                  </a:cubicBezTo>
                  <a:cubicBezTo>
                    <a:pt x="276424" y="959355"/>
                    <a:pt x="293165" y="922151"/>
                    <a:pt x="311876" y="887074"/>
                  </a:cubicBezTo>
                  <a:cubicBezTo>
                    <a:pt x="318276" y="874318"/>
                    <a:pt x="328863" y="867941"/>
                    <a:pt x="340187" y="867542"/>
                  </a:cubicBezTo>
                  <a:close/>
                  <a:moveTo>
                    <a:pt x="274255" y="687365"/>
                  </a:moveTo>
                  <a:cubicBezTo>
                    <a:pt x="330459" y="687365"/>
                    <a:pt x="386662" y="687365"/>
                    <a:pt x="442866" y="687365"/>
                  </a:cubicBezTo>
                  <a:cubicBezTo>
                    <a:pt x="516819" y="687365"/>
                    <a:pt x="590771" y="687365"/>
                    <a:pt x="664723" y="687365"/>
                  </a:cubicBezTo>
                  <a:cubicBezTo>
                    <a:pt x="670640" y="687365"/>
                    <a:pt x="675570" y="687365"/>
                    <a:pt x="684444" y="687365"/>
                  </a:cubicBezTo>
                  <a:cubicBezTo>
                    <a:pt x="666695" y="718154"/>
                    <a:pt x="649933" y="745757"/>
                    <a:pt x="632184" y="772299"/>
                  </a:cubicBezTo>
                  <a:cubicBezTo>
                    <a:pt x="630212" y="775484"/>
                    <a:pt x="625282" y="776545"/>
                    <a:pt x="621338" y="776545"/>
                  </a:cubicBezTo>
                  <a:cubicBezTo>
                    <a:pt x="504000" y="777607"/>
                    <a:pt x="387648" y="776545"/>
                    <a:pt x="270311" y="777607"/>
                  </a:cubicBezTo>
                  <a:cubicBezTo>
                    <a:pt x="259464" y="777607"/>
                    <a:pt x="255520" y="772299"/>
                    <a:pt x="256506" y="760620"/>
                  </a:cubicBezTo>
                  <a:cubicBezTo>
                    <a:pt x="256506" y="742572"/>
                    <a:pt x="256506" y="724524"/>
                    <a:pt x="255520" y="706475"/>
                  </a:cubicBezTo>
                  <a:cubicBezTo>
                    <a:pt x="255520" y="691612"/>
                    <a:pt x="261436" y="687365"/>
                    <a:pt x="274255" y="687365"/>
                  </a:cubicBezTo>
                  <a:close/>
                  <a:moveTo>
                    <a:pt x="278054" y="504636"/>
                  </a:moveTo>
                  <a:cubicBezTo>
                    <a:pt x="354989" y="504636"/>
                    <a:pt x="432911" y="504636"/>
                    <a:pt x="509846" y="504636"/>
                  </a:cubicBezTo>
                  <a:cubicBezTo>
                    <a:pt x="588754" y="504636"/>
                    <a:pt x="666676" y="504636"/>
                    <a:pt x="745584" y="504636"/>
                  </a:cubicBezTo>
                  <a:cubicBezTo>
                    <a:pt x="764325" y="504636"/>
                    <a:pt x="765311" y="505700"/>
                    <a:pt x="765311" y="524845"/>
                  </a:cubicBezTo>
                  <a:cubicBezTo>
                    <a:pt x="765311" y="535481"/>
                    <a:pt x="765311" y="546117"/>
                    <a:pt x="765311" y="556753"/>
                  </a:cubicBezTo>
                  <a:cubicBezTo>
                    <a:pt x="765311" y="580153"/>
                    <a:pt x="752489" y="593980"/>
                    <a:pt x="730789" y="593980"/>
                  </a:cubicBezTo>
                  <a:cubicBezTo>
                    <a:pt x="580863" y="593980"/>
                    <a:pt x="429952" y="593980"/>
                    <a:pt x="279040" y="593980"/>
                  </a:cubicBezTo>
                  <a:cubicBezTo>
                    <a:pt x="256354" y="593980"/>
                    <a:pt x="256354" y="592917"/>
                    <a:pt x="256354" y="569517"/>
                  </a:cubicBezTo>
                  <a:cubicBezTo>
                    <a:pt x="256354" y="555690"/>
                    <a:pt x="256354" y="541863"/>
                    <a:pt x="256354" y="528036"/>
                  </a:cubicBezTo>
                  <a:cubicBezTo>
                    <a:pt x="256354" y="504636"/>
                    <a:pt x="256354" y="504636"/>
                    <a:pt x="278054" y="504636"/>
                  </a:cubicBezTo>
                  <a:close/>
                  <a:moveTo>
                    <a:pt x="942895" y="453454"/>
                  </a:moveTo>
                  <a:cubicBezTo>
                    <a:pt x="989224" y="494914"/>
                    <a:pt x="1033581" y="534249"/>
                    <a:pt x="1077938" y="574646"/>
                  </a:cubicBezTo>
                  <a:cubicBezTo>
                    <a:pt x="1059210" y="599097"/>
                    <a:pt x="1040481" y="622484"/>
                    <a:pt x="1021752" y="644809"/>
                  </a:cubicBezTo>
                  <a:cubicBezTo>
                    <a:pt x="928109" y="760685"/>
                    <a:pt x="831509" y="874435"/>
                    <a:pt x="722095" y="974365"/>
                  </a:cubicBezTo>
                  <a:cubicBezTo>
                    <a:pt x="695481" y="999879"/>
                    <a:pt x="664923" y="1021141"/>
                    <a:pt x="635352" y="1042403"/>
                  </a:cubicBezTo>
                  <a:cubicBezTo>
                    <a:pt x="626481" y="1048781"/>
                    <a:pt x="613666" y="1046655"/>
                    <a:pt x="601838" y="1048781"/>
                  </a:cubicBezTo>
                  <a:cubicBezTo>
                    <a:pt x="601838" y="1037087"/>
                    <a:pt x="596909" y="1023267"/>
                    <a:pt x="600852" y="1012636"/>
                  </a:cubicBezTo>
                  <a:cubicBezTo>
                    <a:pt x="619581" y="969050"/>
                    <a:pt x="637323" y="924400"/>
                    <a:pt x="659995" y="882940"/>
                  </a:cubicBezTo>
                  <a:cubicBezTo>
                    <a:pt x="741809" y="734108"/>
                    <a:pt x="838409" y="595907"/>
                    <a:pt x="938952" y="460896"/>
                  </a:cubicBezTo>
                  <a:cubicBezTo>
                    <a:pt x="939938" y="458770"/>
                    <a:pt x="940924" y="456643"/>
                    <a:pt x="942895" y="453454"/>
                  </a:cubicBezTo>
                  <a:close/>
                  <a:moveTo>
                    <a:pt x="1337162" y="323013"/>
                  </a:moveTo>
                  <a:cubicBezTo>
                    <a:pt x="1348990" y="326198"/>
                    <a:pt x="1361803" y="343189"/>
                    <a:pt x="1361803" y="358055"/>
                  </a:cubicBezTo>
                  <a:cubicBezTo>
                    <a:pt x="1359832" y="361241"/>
                    <a:pt x="1357861" y="367612"/>
                    <a:pt x="1353918" y="373984"/>
                  </a:cubicBezTo>
                  <a:cubicBezTo>
                    <a:pt x="1300693" y="447255"/>
                    <a:pt x="1247469" y="521588"/>
                    <a:pt x="1194244" y="594859"/>
                  </a:cubicBezTo>
                  <a:cubicBezTo>
                    <a:pt x="1175517" y="619282"/>
                    <a:pt x="1154818" y="642644"/>
                    <a:pt x="1134120" y="664944"/>
                  </a:cubicBezTo>
                  <a:cubicBezTo>
                    <a:pt x="1125249" y="673439"/>
                    <a:pt x="1113421" y="678749"/>
                    <a:pt x="1101594" y="682996"/>
                  </a:cubicBezTo>
                  <a:cubicBezTo>
                    <a:pt x="1095680" y="685120"/>
                    <a:pt x="1083852" y="682996"/>
                    <a:pt x="1080895" y="677687"/>
                  </a:cubicBezTo>
                  <a:cubicBezTo>
                    <a:pt x="1077938" y="671315"/>
                    <a:pt x="1077938" y="658573"/>
                    <a:pt x="1080895" y="652201"/>
                  </a:cubicBezTo>
                  <a:cubicBezTo>
                    <a:pt x="1092723" y="633087"/>
                    <a:pt x="1107507" y="615035"/>
                    <a:pt x="1121306" y="596983"/>
                  </a:cubicBezTo>
                  <a:cubicBezTo>
                    <a:pt x="1175517" y="522650"/>
                    <a:pt x="1229727" y="449379"/>
                    <a:pt x="1284923" y="375046"/>
                  </a:cubicBezTo>
                  <a:cubicBezTo>
                    <a:pt x="1293794" y="362303"/>
                    <a:pt x="1302665" y="348498"/>
                    <a:pt x="1310550" y="334694"/>
                  </a:cubicBezTo>
                  <a:cubicBezTo>
                    <a:pt x="1317449" y="324075"/>
                    <a:pt x="1325334" y="318765"/>
                    <a:pt x="1337162" y="323013"/>
                  </a:cubicBezTo>
                  <a:close/>
                  <a:moveTo>
                    <a:pt x="525824" y="229421"/>
                  </a:moveTo>
                  <a:cubicBezTo>
                    <a:pt x="600725" y="229421"/>
                    <a:pt x="675627" y="229421"/>
                    <a:pt x="750528" y="229421"/>
                  </a:cubicBezTo>
                  <a:cubicBezTo>
                    <a:pt x="761369" y="229421"/>
                    <a:pt x="765311" y="233676"/>
                    <a:pt x="765311" y="245375"/>
                  </a:cubicBezTo>
                  <a:cubicBezTo>
                    <a:pt x="764326" y="264521"/>
                    <a:pt x="764326" y="282602"/>
                    <a:pt x="765311" y="301747"/>
                  </a:cubicBezTo>
                  <a:cubicBezTo>
                    <a:pt x="765311" y="314511"/>
                    <a:pt x="760383" y="318765"/>
                    <a:pt x="748557" y="318765"/>
                  </a:cubicBezTo>
                  <a:cubicBezTo>
                    <a:pt x="711106" y="318765"/>
                    <a:pt x="674641" y="318765"/>
                    <a:pt x="638176" y="318765"/>
                  </a:cubicBezTo>
                  <a:cubicBezTo>
                    <a:pt x="601711" y="318765"/>
                    <a:pt x="565246" y="317702"/>
                    <a:pt x="528781" y="318765"/>
                  </a:cubicBezTo>
                  <a:cubicBezTo>
                    <a:pt x="515969" y="318765"/>
                    <a:pt x="511041" y="313447"/>
                    <a:pt x="511041" y="299620"/>
                  </a:cubicBezTo>
                  <a:cubicBezTo>
                    <a:pt x="512027" y="282602"/>
                    <a:pt x="512027" y="264521"/>
                    <a:pt x="511041" y="246439"/>
                  </a:cubicBezTo>
                  <a:cubicBezTo>
                    <a:pt x="511041" y="234739"/>
                    <a:pt x="514983" y="229421"/>
                    <a:pt x="525824" y="229421"/>
                  </a:cubicBezTo>
                  <a:close/>
                  <a:moveTo>
                    <a:pt x="1243182" y="137949"/>
                  </a:moveTo>
                  <a:cubicBezTo>
                    <a:pt x="1255260" y="139675"/>
                    <a:pt x="1267337" y="146577"/>
                    <a:pt x="1281140" y="158257"/>
                  </a:cubicBezTo>
                  <a:cubicBezTo>
                    <a:pt x="1308745" y="183741"/>
                    <a:pt x="1317618" y="208163"/>
                    <a:pt x="1306773" y="240018"/>
                  </a:cubicBezTo>
                  <a:cubicBezTo>
                    <a:pt x="1300858" y="257008"/>
                    <a:pt x="1294942" y="275059"/>
                    <a:pt x="1285083" y="289925"/>
                  </a:cubicBezTo>
                  <a:cubicBezTo>
                    <a:pt x="1228886" y="370624"/>
                    <a:pt x="1171704" y="450262"/>
                    <a:pt x="1114521" y="532023"/>
                  </a:cubicBezTo>
                  <a:cubicBezTo>
                    <a:pt x="1066212" y="489550"/>
                    <a:pt x="1022832" y="450262"/>
                    <a:pt x="977480" y="410974"/>
                  </a:cubicBezTo>
                  <a:cubicBezTo>
                    <a:pt x="984381" y="401417"/>
                    <a:pt x="990297" y="392923"/>
                    <a:pt x="996212" y="385490"/>
                  </a:cubicBezTo>
                  <a:cubicBezTo>
                    <a:pt x="1050437" y="319656"/>
                    <a:pt x="1103676" y="252760"/>
                    <a:pt x="1157901" y="187988"/>
                  </a:cubicBezTo>
                  <a:cubicBezTo>
                    <a:pt x="1170718" y="172061"/>
                    <a:pt x="1188464" y="159319"/>
                    <a:pt x="1205225" y="148700"/>
                  </a:cubicBezTo>
                  <a:cubicBezTo>
                    <a:pt x="1219027" y="139675"/>
                    <a:pt x="1231105" y="136224"/>
                    <a:pt x="1243182" y="137949"/>
                  </a:cubicBezTo>
                  <a:close/>
                  <a:moveTo>
                    <a:pt x="326420" y="0"/>
                  </a:moveTo>
                  <a:cubicBezTo>
                    <a:pt x="513791" y="0"/>
                    <a:pt x="702148" y="0"/>
                    <a:pt x="889519" y="0"/>
                  </a:cubicBezTo>
                  <a:cubicBezTo>
                    <a:pt x="964468" y="1063"/>
                    <a:pt x="1018707" y="56311"/>
                    <a:pt x="1021665" y="137059"/>
                  </a:cubicBezTo>
                  <a:cubicBezTo>
                    <a:pt x="1021665" y="164684"/>
                    <a:pt x="1021665" y="191246"/>
                    <a:pt x="1020679" y="218870"/>
                  </a:cubicBezTo>
                  <a:cubicBezTo>
                    <a:pt x="1020679" y="225245"/>
                    <a:pt x="1017721" y="232682"/>
                    <a:pt x="1013776" y="237995"/>
                  </a:cubicBezTo>
                  <a:cubicBezTo>
                    <a:pt x="985177" y="275181"/>
                    <a:pt x="956578" y="311305"/>
                    <a:pt x="928966" y="348492"/>
                  </a:cubicBezTo>
                  <a:cubicBezTo>
                    <a:pt x="921077" y="358054"/>
                    <a:pt x="915160" y="369741"/>
                    <a:pt x="908256" y="380366"/>
                  </a:cubicBezTo>
                  <a:cubicBezTo>
                    <a:pt x="905298" y="384616"/>
                    <a:pt x="901353" y="387804"/>
                    <a:pt x="895436" y="395241"/>
                  </a:cubicBezTo>
                  <a:cubicBezTo>
                    <a:pt x="895436" y="365492"/>
                    <a:pt x="895436" y="339992"/>
                    <a:pt x="895436" y="314493"/>
                  </a:cubicBezTo>
                  <a:cubicBezTo>
                    <a:pt x="895436" y="263494"/>
                    <a:pt x="895436" y="212495"/>
                    <a:pt x="895436" y="161496"/>
                  </a:cubicBezTo>
                  <a:cubicBezTo>
                    <a:pt x="895436" y="139184"/>
                    <a:pt x="892478" y="135997"/>
                    <a:pt x="870782" y="135997"/>
                  </a:cubicBezTo>
                  <a:cubicBezTo>
                    <a:pt x="713982" y="135997"/>
                    <a:pt x="557182" y="135997"/>
                    <a:pt x="399396" y="135997"/>
                  </a:cubicBezTo>
                  <a:cubicBezTo>
                    <a:pt x="394465" y="135997"/>
                    <a:pt x="388548" y="135997"/>
                    <a:pt x="381645" y="135997"/>
                  </a:cubicBezTo>
                  <a:cubicBezTo>
                    <a:pt x="381645" y="145559"/>
                    <a:pt x="381645" y="152997"/>
                    <a:pt x="381645" y="159371"/>
                  </a:cubicBezTo>
                  <a:cubicBezTo>
                    <a:pt x="381645" y="211433"/>
                    <a:pt x="381645" y="262431"/>
                    <a:pt x="381645" y="314493"/>
                  </a:cubicBezTo>
                  <a:cubicBezTo>
                    <a:pt x="380659" y="373991"/>
                    <a:pt x="346143" y="410116"/>
                    <a:pt x="290918" y="410116"/>
                  </a:cubicBezTo>
                  <a:cubicBezTo>
                    <a:pt x="241610" y="410116"/>
                    <a:pt x="192302" y="410116"/>
                    <a:pt x="142994" y="410116"/>
                  </a:cubicBezTo>
                  <a:cubicBezTo>
                    <a:pt x="138063" y="410116"/>
                    <a:pt x="133132" y="410116"/>
                    <a:pt x="126229" y="410116"/>
                  </a:cubicBezTo>
                  <a:cubicBezTo>
                    <a:pt x="126229" y="418615"/>
                    <a:pt x="126229" y="423928"/>
                    <a:pt x="126229" y="429240"/>
                  </a:cubicBezTo>
                  <a:cubicBezTo>
                    <a:pt x="126229" y="658735"/>
                    <a:pt x="126229" y="888229"/>
                    <a:pt x="126229" y="1117724"/>
                  </a:cubicBezTo>
                  <a:cubicBezTo>
                    <a:pt x="126229" y="1143223"/>
                    <a:pt x="128201" y="1145348"/>
                    <a:pt x="150883" y="1145348"/>
                  </a:cubicBezTo>
                  <a:cubicBezTo>
                    <a:pt x="390521" y="1145348"/>
                    <a:pt x="630158" y="1145348"/>
                    <a:pt x="869796" y="1145348"/>
                  </a:cubicBezTo>
                  <a:cubicBezTo>
                    <a:pt x="893464" y="1145348"/>
                    <a:pt x="895436" y="1143223"/>
                    <a:pt x="895436" y="1117724"/>
                  </a:cubicBezTo>
                  <a:cubicBezTo>
                    <a:pt x="895436" y="1052913"/>
                    <a:pt x="895436" y="988102"/>
                    <a:pt x="895436" y="923291"/>
                  </a:cubicBezTo>
                  <a:cubicBezTo>
                    <a:pt x="895436" y="916916"/>
                    <a:pt x="897409" y="908416"/>
                    <a:pt x="901353" y="904166"/>
                  </a:cubicBezTo>
                  <a:cubicBezTo>
                    <a:pt x="938827" y="860605"/>
                    <a:pt x="976302" y="818106"/>
                    <a:pt x="1013776" y="774545"/>
                  </a:cubicBezTo>
                  <a:cubicBezTo>
                    <a:pt x="1015748" y="773482"/>
                    <a:pt x="1016734" y="772420"/>
                    <a:pt x="1020679" y="769232"/>
                  </a:cubicBezTo>
                  <a:cubicBezTo>
                    <a:pt x="1020679" y="775607"/>
                    <a:pt x="1021665" y="779857"/>
                    <a:pt x="1021665" y="784107"/>
                  </a:cubicBezTo>
                  <a:cubicBezTo>
                    <a:pt x="1021665" y="902042"/>
                    <a:pt x="1021665" y="1018914"/>
                    <a:pt x="1021665" y="1135786"/>
                  </a:cubicBezTo>
                  <a:cubicBezTo>
                    <a:pt x="1020679" y="1222909"/>
                    <a:pt x="967426" y="1281345"/>
                    <a:pt x="886561" y="1281345"/>
                  </a:cubicBezTo>
                  <a:cubicBezTo>
                    <a:pt x="634103" y="1281345"/>
                    <a:pt x="382631" y="1281345"/>
                    <a:pt x="131160" y="1281345"/>
                  </a:cubicBezTo>
                  <a:cubicBezTo>
                    <a:pt x="55225" y="1281345"/>
                    <a:pt x="0" y="1221847"/>
                    <a:pt x="0" y="1140036"/>
                  </a:cubicBezTo>
                  <a:cubicBezTo>
                    <a:pt x="0" y="872292"/>
                    <a:pt x="0" y="603486"/>
                    <a:pt x="0" y="335742"/>
                  </a:cubicBezTo>
                  <a:cubicBezTo>
                    <a:pt x="0" y="315555"/>
                    <a:pt x="5917" y="298556"/>
                    <a:pt x="18737" y="283681"/>
                  </a:cubicBezTo>
                  <a:cubicBezTo>
                    <a:pt x="99603" y="198683"/>
                    <a:pt x="180468" y="113685"/>
                    <a:pt x="261333" y="28687"/>
                  </a:cubicBezTo>
                  <a:cubicBezTo>
                    <a:pt x="279084" y="9562"/>
                    <a:pt x="300780" y="0"/>
                    <a:pt x="326420"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1350" dirty="0"/>
            </a:p>
          </p:txBody>
        </p:sp>
      </p:grpSp>
      <p:grpSp>
        <p:nvGrpSpPr>
          <p:cNvPr id="22" name="组合 21"/>
          <p:cNvGrpSpPr/>
          <p:nvPr/>
        </p:nvGrpSpPr>
        <p:grpSpPr>
          <a:xfrm>
            <a:off x="8313481" y="152673"/>
            <a:ext cx="780956" cy="1994852"/>
            <a:chOff x="9926402" y="1412776"/>
            <a:chExt cx="1041274" cy="2659803"/>
          </a:xfrm>
        </p:grpSpPr>
        <p:sp>
          <p:nvSpPr>
            <p:cNvPr id="23" name="矩形 22"/>
            <p:cNvSpPr/>
            <p:nvPr/>
          </p:nvSpPr>
          <p:spPr>
            <a:xfrm>
              <a:off x="9995337" y="1412776"/>
              <a:ext cx="903403" cy="2656316"/>
            </a:xfrm>
            <a:prstGeom prst="rect">
              <a:avLst/>
            </a:prstGeom>
            <a:solidFill>
              <a:schemeClr val="accent1"/>
            </a:solidFill>
            <a:ln>
              <a:noFill/>
            </a:ln>
            <a:effectLst>
              <a:outerShdw blurRad="63500" algn="ctr" rotWithShape="0">
                <a:prstClr val="black">
                  <a:alpha val="40000"/>
                </a:prstClr>
              </a:outerShdw>
            </a:effectLst>
          </p:spPr>
          <p:txBody>
            <a:bodyPr anchor="ctr"/>
            <a:lstStyle/>
            <a:p>
              <a:pPr algn="ctr"/>
              <a:endParaRPr sz="1350">
                <a:cs typeface="+mn-ea"/>
              </a:endParaRPr>
            </a:p>
          </p:txBody>
        </p:sp>
        <p:sp>
          <p:nvSpPr>
            <p:cNvPr id="24" name="椭圆 23"/>
            <p:cNvSpPr/>
            <p:nvPr/>
          </p:nvSpPr>
          <p:spPr>
            <a:xfrm>
              <a:off x="9926402" y="3031306"/>
              <a:ext cx="1041274" cy="1041273"/>
            </a:xfrm>
            <a:prstGeom prst="ellipse">
              <a:avLst/>
            </a:prstGeom>
            <a:solidFill>
              <a:schemeClr val="accent1"/>
            </a:solidFill>
            <a:ln w="19050">
              <a:solidFill>
                <a:schemeClr val="bg2"/>
              </a:solidFill>
            </a:ln>
            <a:effectLst>
              <a:outerShdw blurRad="63500" algn="ctr" rotWithShape="0">
                <a:prstClr val="black">
                  <a:alpha val="40000"/>
                </a:prstClr>
              </a:outerShdw>
            </a:effectLst>
          </p:spPr>
          <p:txBody>
            <a:bodyPr anchor="ctr"/>
            <a:lstStyle/>
            <a:p>
              <a:pPr algn="ctr"/>
              <a:endParaRPr sz="1350">
                <a:cs typeface="+mn-ea"/>
              </a:endParaRPr>
            </a:p>
          </p:txBody>
        </p:sp>
        <p:sp>
          <p:nvSpPr>
            <p:cNvPr id="25" name="任意多边形: 形状 14"/>
            <p:cNvSpPr/>
            <p:nvPr/>
          </p:nvSpPr>
          <p:spPr>
            <a:xfrm>
              <a:off x="10225413" y="3308458"/>
              <a:ext cx="443251" cy="453126"/>
            </a:xfrm>
            <a:custGeom>
              <a:avLst/>
              <a:gdLst/>
              <a:ahLst/>
              <a:cxnLst>
                <a:cxn ang="0">
                  <a:pos x="wd2" y="hd2"/>
                </a:cxn>
                <a:cxn ang="5400000">
                  <a:pos x="wd2" y="hd2"/>
                </a:cxn>
                <a:cxn ang="10800000">
                  <a:pos x="wd2" y="hd2"/>
                </a:cxn>
                <a:cxn ang="16200000">
                  <a:pos x="wd2" y="hd2"/>
                </a:cxn>
              </a:cxnLst>
              <a:rect l="0" t="0" r="r" b="b"/>
              <a:pathLst>
                <a:path w="21600" h="21600" extrusionOk="0">
                  <a:moveTo>
                    <a:pt x="1735" y="3821"/>
                  </a:moveTo>
                  <a:lnTo>
                    <a:pt x="4745" y="3821"/>
                  </a:lnTo>
                  <a:cubicBezTo>
                    <a:pt x="4832" y="6659"/>
                    <a:pt x="5371" y="8569"/>
                    <a:pt x="6052" y="9978"/>
                  </a:cubicBezTo>
                  <a:cubicBezTo>
                    <a:pt x="3968" y="8590"/>
                    <a:pt x="2022" y="6988"/>
                    <a:pt x="1735" y="3821"/>
                  </a:cubicBezTo>
                  <a:close/>
                  <a:moveTo>
                    <a:pt x="10800" y="1439"/>
                  </a:moveTo>
                  <a:cubicBezTo>
                    <a:pt x="14079" y="1438"/>
                    <a:pt x="15359" y="2749"/>
                    <a:pt x="15358" y="3236"/>
                  </a:cubicBezTo>
                  <a:cubicBezTo>
                    <a:pt x="15358" y="3725"/>
                    <a:pt x="14080" y="5035"/>
                    <a:pt x="10800" y="5038"/>
                  </a:cubicBezTo>
                  <a:cubicBezTo>
                    <a:pt x="7521" y="5035"/>
                    <a:pt x="6242" y="3725"/>
                    <a:pt x="6242" y="3236"/>
                  </a:cubicBezTo>
                  <a:cubicBezTo>
                    <a:pt x="6241" y="2749"/>
                    <a:pt x="7521" y="1438"/>
                    <a:pt x="10800" y="1439"/>
                  </a:cubicBezTo>
                  <a:close/>
                  <a:moveTo>
                    <a:pt x="15548" y="9978"/>
                  </a:moveTo>
                  <a:cubicBezTo>
                    <a:pt x="16230" y="8569"/>
                    <a:pt x="16768" y="6659"/>
                    <a:pt x="16855" y="3821"/>
                  </a:cubicBezTo>
                  <a:lnTo>
                    <a:pt x="19866" y="3821"/>
                  </a:lnTo>
                  <a:cubicBezTo>
                    <a:pt x="19580" y="6988"/>
                    <a:pt x="17632" y="8590"/>
                    <a:pt x="15548" y="9978"/>
                  </a:cubicBezTo>
                  <a:close/>
                  <a:moveTo>
                    <a:pt x="12216" y="15911"/>
                  </a:moveTo>
                  <a:cubicBezTo>
                    <a:pt x="12216" y="14207"/>
                    <a:pt x="13537" y="13266"/>
                    <a:pt x="15690" y="11871"/>
                  </a:cubicBezTo>
                  <a:cubicBezTo>
                    <a:pt x="18323" y="10163"/>
                    <a:pt x="21600" y="8040"/>
                    <a:pt x="21600" y="2998"/>
                  </a:cubicBezTo>
                  <a:cubicBezTo>
                    <a:pt x="21600" y="2544"/>
                    <a:pt x="21220" y="2177"/>
                    <a:pt x="20750" y="2177"/>
                  </a:cubicBezTo>
                  <a:lnTo>
                    <a:pt x="16635" y="2177"/>
                  </a:lnTo>
                  <a:cubicBezTo>
                    <a:pt x="16053" y="1125"/>
                    <a:pt x="14320" y="0"/>
                    <a:pt x="10800" y="0"/>
                  </a:cubicBezTo>
                  <a:cubicBezTo>
                    <a:pt x="7281" y="0"/>
                    <a:pt x="5547" y="1125"/>
                    <a:pt x="4966" y="2177"/>
                  </a:cubicBezTo>
                  <a:lnTo>
                    <a:pt x="850" y="2177"/>
                  </a:lnTo>
                  <a:cubicBezTo>
                    <a:pt x="380" y="2177"/>
                    <a:pt x="0" y="2544"/>
                    <a:pt x="0" y="2998"/>
                  </a:cubicBezTo>
                  <a:cubicBezTo>
                    <a:pt x="0" y="8040"/>
                    <a:pt x="3277" y="10163"/>
                    <a:pt x="5912" y="11871"/>
                  </a:cubicBezTo>
                  <a:cubicBezTo>
                    <a:pt x="8065" y="13266"/>
                    <a:pt x="9384" y="14207"/>
                    <a:pt x="9384" y="15911"/>
                  </a:cubicBezTo>
                  <a:lnTo>
                    <a:pt x="9384" y="17450"/>
                  </a:lnTo>
                  <a:cubicBezTo>
                    <a:pt x="7122" y="17696"/>
                    <a:pt x="5461" y="18514"/>
                    <a:pt x="5461" y="19487"/>
                  </a:cubicBezTo>
                  <a:cubicBezTo>
                    <a:pt x="5461" y="20654"/>
                    <a:pt x="7851" y="21600"/>
                    <a:pt x="10800" y="21600"/>
                  </a:cubicBezTo>
                  <a:cubicBezTo>
                    <a:pt x="13749" y="21600"/>
                    <a:pt x="16139" y="20654"/>
                    <a:pt x="16139" y="19487"/>
                  </a:cubicBezTo>
                  <a:cubicBezTo>
                    <a:pt x="16139" y="18514"/>
                    <a:pt x="14478" y="17696"/>
                    <a:pt x="12216" y="17450"/>
                  </a:cubicBezTo>
                  <a:cubicBezTo>
                    <a:pt x="12216" y="17450"/>
                    <a:pt x="12216" y="15911"/>
                    <a:pt x="12216" y="15911"/>
                  </a:cubicBezTo>
                  <a:close/>
                </a:path>
              </a:pathLst>
            </a:custGeom>
            <a:solidFill>
              <a:srgbClr val="FFFFFF"/>
            </a:solidFill>
            <a:ln w="12700" cap="flat">
              <a:noFill/>
              <a:miter lim="400000"/>
            </a:ln>
            <a:effectLst/>
          </p:spPr>
          <p:txBody>
            <a:bodyPr anchor="ctr"/>
            <a:lstStyle/>
            <a:p>
              <a:pPr algn="ctr"/>
              <a:endParaRPr sz="1350">
                <a:cs typeface="+mn-ea"/>
              </a:endParaRPr>
            </a:p>
          </p:txBody>
        </p:sp>
      </p:grpSp>
      <p:cxnSp>
        <p:nvCxnSpPr>
          <p:cNvPr id="120" name="직선 연결선 27"/>
          <p:cNvCxnSpPr/>
          <p:nvPr/>
        </p:nvCxnSpPr>
        <p:spPr>
          <a:xfrm flipV="1">
            <a:off x="147955" y="4947920"/>
            <a:ext cx="8888730" cy="3810"/>
          </a:xfrm>
          <a:prstGeom prst="line">
            <a:avLst/>
          </a:prstGeom>
        </p:spPr>
        <p:style>
          <a:lnRef idx="3">
            <a:schemeClr val="dk1"/>
          </a:lnRef>
          <a:fillRef idx="0">
            <a:schemeClr val="dk1"/>
          </a:fillRef>
          <a:effectRef idx="2">
            <a:schemeClr val="dk1"/>
          </a:effectRef>
          <a:fontRef idx="minor">
            <a:schemeClr val="tx1"/>
          </a:fontRef>
        </p:style>
      </p:cxnSp>
      <p:sp>
        <p:nvSpPr>
          <p:cNvPr id="121" name="타원 53"/>
          <p:cNvSpPr/>
          <p:nvPr/>
        </p:nvSpPr>
        <p:spPr>
          <a:xfrm>
            <a:off x="615950" y="1219200"/>
            <a:ext cx="1203960" cy="1208405"/>
          </a:xfrm>
          <a:prstGeom prst="ellipse">
            <a:avLst/>
          </a:prstGeom>
          <a:solidFill>
            <a:schemeClr val="bg1"/>
          </a:solidFill>
          <a:ln w="28575" cap="flat" cmpd="sng">
            <a:solidFill>
              <a:srgbClr val="1A0271"/>
            </a:solidFill>
            <a:prstDash val="solid"/>
            <a:miter/>
          </a:ln>
        </p:spPr>
        <p:txBody>
          <a:bodyPr rtlCol="0" anchor="ctr" anchorCtr="1"/>
          <a:lstStyle/>
          <a:p>
            <a:pPr algn="ctr"/>
            <a:endParaRPr lang="ko-KR" altLang="en-US" sz="1400" dirty="0">
              <a:solidFill>
                <a:schemeClr val="bg1"/>
              </a:solidFill>
            </a:endParaRPr>
          </a:p>
        </p:txBody>
      </p:sp>
      <p:cxnSp>
        <p:nvCxnSpPr>
          <p:cNvPr id="122" name="직선 연결선 61"/>
          <p:cNvCxnSpPr/>
          <p:nvPr/>
        </p:nvCxnSpPr>
        <p:spPr>
          <a:xfrm flipH="1">
            <a:off x="1217295" y="3383915"/>
            <a:ext cx="19050" cy="1631315"/>
          </a:xfrm>
          <a:prstGeom prst="line">
            <a:avLst/>
          </a:prstGeom>
          <a:ln w="31750">
            <a:solidFill>
              <a:srgbClr val="3785FF"/>
            </a:solidFill>
          </a:ln>
        </p:spPr>
        <p:style>
          <a:lnRef idx="1">
            <a:schemeClr val="accent1"/>
          </a:lnRef>
          <a:fillRef idx="0">
            <a:schemeClr val="accent1"/>
          </a:fillRef>
          <a:effectRef idx="0">
            <a:schemeClr val="accent1"/>
          </a:effectRef>
          <a:fontRef idx="minor">
            <a:schemeClr val="tx1"/>
          </a:fontRef>
        </p:style>
      </p:cxnSp>
      <p:sp>
        <p:nvSpPr>
          <p:cNvPr id="123" name="타원 53"/>
          <p:cNvSpPr/>
          <p:nvPr/>
        </p:nvSpPr>
        <p:spPr>
          <a:xfrm>
            <a:off x="2276475" y="2470785"/>
            <a:ext cx="1203960" cy="1208405"/>
          </a:xfrm>
          <a:prstGeom prst="ellipse">
            <a:avLst/>
          </a:prstGeom>
          <a:solidFill>
            <a:schemeClr val="bg1"/>
          </a:solidFill>
          <a:ln w="28575" cap="flat" cmpd="sng">
            <a:solidFill>
              <a:srgbClr val="1A0271"/>
            </a:solidFill>
            <a:prstDash val="solid"/>
            <a:miter/>
          </a:ln>
        </p:spPr>
        <p:txBody>
          <a:bodyPr rtlCol="0" anchor="ctr" anchorCtr="1"/>
          <a:lstStyle/>
          <a:p>
            <a:pPr algn="ctr"/>
            <a:endParaRPr lang="ko-KR" altLang="en-US" sz="1400" dirty="0">
              <a:solidFill>
                <a:schemeClr val="bg1"/>
              </a:solidFill>
            </a:endParaRPr>
          </a:p>
        </p:txBody>
      </p:sp>
      <p:sp>
        <p:nvSpPr>
          <p:cNvPr id="124" name="타원 53"/>
          <p:cNvSpPr/>
          <p:nvPr/>
        </p:nvSpPr>
        <p:spPr>
          <a:xfrm>
            <a:off x="3822065" y="1262380"/>
            <a:ext cx="1203960" cy="1208405"/>
          </a:xfrm>
          <a:prstGeom prst="ellipse">
            <a:avLst/>
          </a:prstGeom>
          <a:solidFill>
            <a:schemeClr val="bg1"/>
          </a:solidFill>
          <a:ln w="28575" cap="flat" cmpd="sng">
            <a:solidFill>
              <a:srgbClr val="1A0271"/>
            </a:solidFill>
            <a:prstDash val="solid"/>
            <a:miter/>
          </a:ln>
        </p:spPr>
        <p:txBody>
          <a:bodyPr rtlCol="0" anchor="ctr" anchorCtr="1"/>
          <a:lstStyle/>
          <a:p>
            <a:pPr algn="ctr"/>
            <a:endParaRPr lang="ko-KR" altLang="en-US" sz="1400" dirty="0">
              <a:solidFill>
                <a:schemeClr val="bg1"/>
              </a:solidFill>
            </a:endParaRPr>
          </a:p>
        </p:txBody>
      </p:sp>
      <p:sp>
        <p:nvSpPr>
          <p:cNvPr id="125" name="타원 53"/>
          <p:cNvSpPr/>
          <p:nvPr/>
        </p:nvSpPr>
        <p:spPr>
          <a:xfrm>
            <a:off x="5559425" y="2470785"/>
            <a:ext cx="1203960" cy="1208405"/>
          </a:xfrm>
          <a:prstGeom prst="ellipse">
            <a:avLst/>
          </a:prstGeom>
          <a:solidFill>
            <a:schemeClr val="bg1"/>
          </a:solidFill>
          <a:ln w="28575" cap="flat" cmpd="sng">
            <a:solidFill>
              <a:srgbClr val="1A0271"/>
            </a:solidFill>
            <a:prstDash val="solid"/>
            <a:miter/>
          </a:ln>
        </p:spPr>
        <p:txBody>
          <a:bodyPr rtlCol="0" anchor="ctr" anchorCtr="1"/>
          <a:lstStyle/>
          <a:p>
            <a:pPr algn="ctr"/>
            <a:endParaRPr lang="ko-KR" altLang="en-US" sz="1400" dirty="0">
              <a:solidFill>
                <a:schemeClr val="bg1"/>
              </a:solidFill>
            </a:endParaRPr>
          </a:p>
        </p:txBody>
      </p:sp>
      <p:sp>
        <p:nvSpPr>
          <p:cNvPr id="126" name="타원 53"/>
          <p:cNvSpPr/>
          <p:nvPr/>
        </p:nvSpPr>
        <p:spPr>
          <a:xfrm>
            <a:off x="6962775" y="1262380"/>
            <a:ext cx="1203960" cy="1208405"/>
          </a:xfrm>
          <a:prstGeom prst="ellipse">
            <a:avLst/>
          </a:prstGeom>
          <a:solidFill>
            <a:schemeClr val="bg1"/>
          </a:solidFill>
          <a:ln w="28575" cap="flat" cmpd="sng">
            <a:solidFill>
              <a:srgbClr val="1A0271"/>
            </a:solidFill>
            <a:prstDash val="solid"/>
            <a:miter/>
          </a:ln>
        </p:spPr>
        <p:txBody>
          <a:bodyPr rtlCol="0" anchor="ctr" anchorCtr="1"/>
          <a:lstStyle/>
          <a:p>
            <a:pPr algn="ctr"/>
            <a:endParaRPr lang="ko-KR" altLang="en-US" sz="1400" dirty="0">
              <a:solidFill>
                <a:schemeClr val="bg1"/>
              </a:solidFill>
            </a:endParaRPr>
          </a:p>
        </p:txBody>
      </p:sp>
      <p:cxnSp>
        <p:nvCxnSpPr>
          <p:cNvPr id="127" name="직선 연결선 61"/>
          <p:cNvCxnSpPr>
            <a:stCxn id="150" idx="2"/>
          </p:cNvCxnSpPr>
          <p:nvPr/>
        </p:nvCxnSpPr>
        <p:spPr>
          <a:xfrm>
            <a:off x="4545965" y="3350260"/>
            <a:ext cx="22225" cy="1600200"/>
          </a:xfrm>
          <a:prstGeom prst="line">
            <a:avLst/>
          </a:prstGeom>
          <a:ln w="31750">
            <a:solidFill>
              <a:srgbClr val="3785FF"/>
            </a:solidFill>
          </a:ln>
        </p:spPr>
        <p:style>
          <a:lnRef idx="1">
            <a:schemeClr val="accent1"/>
          </a:lnRef>
          <a:fillRef idx="0">
            <a:schemeClr val="accent1"/>
          </a:fillRef>
          <a:effectRef idx="0">
            <a:schemeClr val="accent1"/>
          </a:effectRef>
          <a:fontRef idx="minor">
            <a:schemeClr val="tx1"/>
          </a:fontRef>
        </p:style>
      </p:cxnSp>
      <p:cxnSp>
        <p:nvCxnSpPr>
          <p:cNvPr id="128" name="직선 연결선 61"/>
          <p:cNvCxnSpPr/>
          <p:nvPr/>
        </p:nvCxnSpPr>
        <p:spPr>
          <a:xfrm>
            <a:off x="7596505" y="3363595"/>
            <a:ext cx="26035" cy="1588135"/>
          </a:xfrm>
          <a:prstGeom prst="line">
            <a:avLst/>
          </a:prstGeom>
          <a:ln w="31750">
            <a:solidFill>
              <a:srgbClr val="3785FF"/>
            </a:solidFill>
          </a:ln>
        </p:spPr>
        <p:style>
          <a:lnRef idx="1">
            <a:schemeClr val="accent1"/>
          </a:lnRef>
          <a:fillRef idx="0">
            <a:schemeClr val="accent1"/>
          </a:fillRef>
          <a:effectRef idx="0">
            <a:schemeClr val="accent1"/>
          </a:effectRef>
          <a:fontRef idx="minor">
            <a:schemeClr val="tx1"/>
          </a:fontRef>
        </p:style>
      </p:cxnSp>
      <p:cxnSp>
        <p:nvCxnSpPr>
          <p:cNvPr id="130" name="직선 연결선 61"/>
          <p:cNvCxnSpPr/>
          <p:nvPr/>
        </p:nvCxnSpPr>
        <p:spPr>
          <a:xfrm>
            <a:off x="2843530" y="4242435"/>
            <a:ext cx="19050" cy="709295"/>
          </a:xfrm>
          <a:prstGeom prst="line">
            <a:avLst/>
          </a:prstGeom>
          <a:ln w="31750">
            <a:solidFill>
              <a:srgbClr val="3785FF"/>
            </a:solidFill>
          </a:ln>
        </p:spPr>
        <p:style>
          <a:lnRef idx="1">
            <a:schemeClr val="accent1"/>
          </a:lnRef>
          <a:fillRef idx="0">
            <a:schemeClr val="accent1"/>
          </a:fillRef>
          <a:effectRef idx="0">
            <a:schemeClr val="accent1"/>
          </a:effectRef>
          <a:fontRef idx="minor">
            <a:schemeClr val="tx1"/>
          </a:fontRef>
        </p:style>
      </p:cxnSp>
      <p:cxnSp>
        <p:nvCxnSpPr>
          <p:cNvPr id="131" name="직선 연결선 61"/>
          <p:cNvCxnSpPr/>
          <p:nvPr/>
        </p:nvCxnSpPr>
        <p:spPr>
          <a:xfrm>
            <a:off x="6156325" y="4371975"/>
            <a:ext cx="13970" cy="579755"/>
          </a:xfrm>
          <a:prstGeom prst="line">
            <a:avLst/>
          </a:prstGeom>
          <a:ln w="31750">
            <a:solidFill>
              <a:srgbClr val="3785FF"/>
            </a:solidFill>
          </a:ln>
        </p:spPr>
        <p:style>
          <a:lnRef idx="1">
            <a:schemeClr val="accent1"/>
          </a:lnRef>
          <a:fillRef idx="0">
            <a:schemeClr val="accent1"/>
          </a:fillRef>
          <a:effectRef idx="0">
            <a:schemeClr val="accent1"/>
          </a:effectRef>
          <a:fontRef idx="minor">
            <a:schemeClr val="tx1"/>
          </a:fontRef>
        </p:style>
      </p:cxnSp>
      <p:sp>
        <p:nvSpPr>
          <p:cNvPr id="132" name="TextBox 71"/>
          <p:cNvSpPr txBox="1"/>
          <p:nvPr/>
        </p:nvSpPr>
        <p:spPr>
          <a:xfrm>
            <a:off x="196850" y="2580640"/>
            <a:ext cx="2079625" cy="860425"/>
          </a:xfrm>
          <a:prstGeom prst="rect">
            <a:avLst/>
          </a:prstGeom>
          <a:noFill/>
        </p:spPr>
        <p:txBody>
          <a:bodyPr wrap="square" rtlCol="0">
            <a:spAutoFit/>
          </a:bodyPr>
          <a:lstStyle/>
          <a:p>
            <a:pPr algn="ctr">
              <a:lnSpc>
                <a:spcPct val="100000"/>
              </a:lnSpc>
            </a:pPr>
            <a:r>
              <a:rPr lang="en-US" altLang="ko-KR" sz="1000" b="1">
                <a:solidFill>
                  <a:schemeClr val="tx1"/>
                </a:solidFill>
                <a:sym typeface="+mn-ea"/>
              </a:rPr>
              <a:t>Used to built for Android to accelerate your development and help you build the highest-quality apps for every Android device.</a:t>
            </a:r>
          </a:p>
        </p:txBody>
      </p:sp>
      <p:cxnSp>
        <p:nvCxnSpPr>
          <p:cNvPr id="133" name="직선 연결선 61"/>
          <p:cNvCxnSpPr/>
          <p:nvPr/>
        </p:nvCxnSpPr>
        <p:spPr>
          <a:xfrm>
            <a:off x="1236345" y="2427605"/>
            <a:ext cx="0" cy="215900"/>
          </a:xfrm>
          <a:prstGeom prst="line">
            <a:avLst/>
          </a:prstGeom>
          <a:ln w="31750">
            <a:solidFill>
              <a:srgbClr val="3785FF"/>
            </a:solidFill>
          </a:ln>
        </p:spPr>
        <p:style>
          <a:lnRef idx="1">
            <a:schemeClr val="accent1"/>
          </a:lnRef>
          <a:fillRef idx="0">
            <a:schemeClr val="accent1"/>
          </a:fillRef>
          <a:effectRef idx="0">
            <a:schemeClr val="accent1"/>
          </a:effectRef>
          <a:fontRef idx="minor">
            <a:schemeClr val="tx1"/>
          </a:fontRef>
        </p:style>
      </p:cxnSp>
      <p:pic>
        <p:nvPicPr>
          <p:cNvPr id="135" name="Picture 134" descr="gis-cloud-logo"/>
          <p:cNvPicPr>
            <a:picLocks noChangeAspect="1"/>
          </p:cNvPicPr>
          <p:nvPr/>
        </p:nvPicPr>
        <p:blipFill>
          <a:blip r:embed="rId5"/>
          <a:stretch>
            <a:fillRect/>
          </a:stretch>
        </p:blipFill>
        <p:spPr>
          <a:xfrm>
            <a:off x="5585460" y="2767330"/>
            <a:ext cx="1151255" cy="616585"/>
          </a:xfrm>
          <a:prstGeom prst="rect">
            <a:avLst/>
          </a:prstGeom>
        </p:spPr>
      </p:pic>
      <p:pic>
        <p:nvPicPr>
          <p:cNvPr id="137" name="Picture 136" descr="Gmapslogo"/>
          <p:cNvPicPr>
            <a:picLocks noChangeAspect="1"/>
          </p:cNvPicPr>
          <p:nvPr/>
        </p:nvPicPr>
        <p:blipFill>
          <a:blip r:embed="rId6" cstate="print"/>
          <a:stretch>
            <a:fillRect/>
          </a:stretch>
        </p:blipFill>
        <p:spPr>
          <a:xfrm>
            <a:off x="2362200" y="2783840"/>
            <a:ext cx="1033145" cy="583565"/>
          </a:xfrm>
          <a:prstGeom prst="rect">
            <a:avLst/>
          </a:prstGeom>
        </p:spPr>
      </p:pic>
      <p:pic>
        <p:nvPicPr>
          <p:cNvPr id="138" name="Picture 137" descr="DLOiUVyU8AAJODb"/>
          <p:cNvPicPr>
            <a:picLocks noChangeAspect="1"/>
          </p:cNvPicPr>
          <p:nvPr/>
        </p:nvPicPr>
        <p:blipFill>
          <a:blip r:embed="rId7" cstate="print"/>
          <a:stretch>
            <a:fillRect/>
          </a:stretch>
        </p:blipFill>
        <p:spPr>
          <a:xfrm>
            <a:off x="7023735" y="1286510"/>
            <a:ext cx="1082675" cy="1073785"/>
          </a:xfrm>
          <a:prstGeom prst="rect">
            <a:avLst/>
          </a:prstGeom>
        </p:spPr>
      </p:pic>
      <p:pic>
        <p:nvPicPr>
          <p:cNvPr id="139" name="Picture 138" descr="android-logo-transparent-png-svg-vector-2"/>
          <p:cNvPicPr>
            <a:picLocks noChangeAspect="1"/>
          </p:cNvPicPr>
          <p:nvPr/>
        </p:nvPicPr>
        <p:blipFill>
          <a:blip r:embed="rId8"/>
          <a:stretch>
            <a:fillRect/>
          </a:stretch>
        </p:blipFill>
        <p:spPr>
          <a:xfrm>
            <a:off x="796925" y="1402080"/>
            <a:ext cx="842010" cy="842010"/>
          </a:xfrm>
          <a:prstGeom prst="rect">
            <a:avLst/>
          </a:prstGeom>
        </p:spPr>
      </p:pic>
      <p:pic>
        <p:nvPicPr>
          <p:cNvPr id="140" name="Picture 139" descr="1200px-OpenCV_Logo_with_text_svg_version.svg"/>
          <p:cNvPicPr>
            <a:picLocks noChangeAspect="1"/>
          </p:cNvPicPr>
          <p:nvPr/>
        </p:nvPicPr>
        <p:blipFill>
          <a:blip r:embed="rId9" cstate="print"/>
          <a:stretch>
            <a:fillRect/>
          </a:stretch>
        </p:blipFill>
        <p:spPr>
          <a:xfrm>
            <a:off x="4039870" y="1393190"/>
            <a:ext cx="767715" cy="946150"/>
          </a:xfrm>
          <a:prstGeom prst="rect">
            <a:avLst/>
          </a:prstGeom>
        </p:spPr>
      </p:pic>
      <p:sp>
        <p:nvSpPr>
          <p:cNvPr id="141" name="타원 28"/>
          <p:cNvSpPr/>
          <p:nvPr/>
        </p:nvSpPr>
        <p:spPr>
          <a:xfrm>
            <a:off x="47160" y="4859825"/>
            <a:ext cx="180000" cy="180000"/>
          </a:xfrm>
          <a:prstGeom prst="ellipse">
            <a:avLst/>
          </a:prstGeom>
          <a:solidFill>
            <a:srgbClr val="3785FF"/>
          </a:solidFill>
          <a:ln w="9525" cap="flat">
            <a:noFill/>
            <a:prstDash val="solid"/>
            <a:miter/>
          </a:ln>
        </p:spPr>
        <p:txBody>
          <a:bodyPr rtlCol="0" anchor="ctr"/>
          <a:lstStyle/>
          <a:p>
            <a:pPr algn="l"/>
            <a:endParaRPr lang="ko-KR" altLang="en-US"/>
          </a:p>
        </p:txBody>
      </p:sp>
      <p:sp>
        <p:nvSpPr>
          <p:cNvPr id="142" name="타원 28"/>
          <p:cNvSpPr/>
          <p:nvPr/>
        </p:nvSpPr>
        <p:spPr>
          <a:xfrm>
            <a:off x="1127930" y="4860460"/>
            <a:ext cx="180000" cy="180000"/>
          </a:xfrm>
          <a:prstGeom prst="ellipse">
            <a:avLst/>
          </a:prstGeom>
          <a:solidFill>
            <a:srgbClr val="3785FF"/>
          </a:solidFill>
          <a:ln w="9525" cap="flat">
            <a:noFill/>
            <a:prstDash val="solid"/>
            <a:miter/>
          </a:ln>
        </p:spPr>
        <p:txBody>
          <a:bodyPr rtlCol="0" anchor="ctr"/>
          <a:lstStyle/>
          <a:p>
            <a:pPr algn="l"/>
            <a:endParaRPr lang="ko-KR" altLang="en-US"/>
          </a:p>
        </p:txBody>
      </p:sp>
      <p:sp>
        <p:nvSpPr>
          <p:cNvPr id="143" name="타원 28"/>
          <p:cNvSpPr/>
          <p:nvPr/>
        </p:nvSpPr>
        <p:spPr>
          <a:xfrm>
            <a:off x="2775755" y="4860460"/>
            <a:ext cx="180000" cy="180000"/>
          </a:xfrm>
          <a:prstGeom prst="ellipse">
            <a:avLst/>
          </a:prstGeom>
          <a:solidFill>
            <a:srgbClr val="3785FF"/>
          </a:solidFill>
          <a:ln w="9525" cap="flat">
            <a:noFill/>
            <a:prstDash val="solid"/>
            <a:miter/>
          </a:ln>
        </p:spPr>
        <p:txBody>
          <a:bodyPr rtlCol="0" anchor="ctr"/>
          <a:lstStyle/>
          <a:p>
            <a:pPr algn="l"/>
            <a:endParaRPr lang="ko-KR" altLang="en-US"/>
          </a:p>
        </p:txBody>
      </p:sp>
      <p:sp>
        <p:nvSpPr>
          <p:cNvPr id="144" name="타원 28"/>
          <p:cNvSpPr/>
          <p:nvPr/>
        </p:nvSpPr>
        <p:spPr>
          <a:xfrm>
            <a:off x="4467395" y="4860460"/>
            <a:ext cx="180000" cy="180000"/>
          </a:xfrm>
          <a:prstGeom prst="ellipse">
            <a:avLst/>
          </a:prstGeom>
          <a:solidFill>
            <a:srgbClr val="3785FF"/>
          </a:solidFill>
          <a:ln w="9525" cap="flat">
            <a:noFill/>
            <a:prstDash val="solid"/>
            <a:miter/>
          </a:ln>
        </p:spPr>
        <p:txBody>
          <a:bodyPr rtlCol="0" anchor="ctr"/>
          <a:lstStyle/>
          <a:p>
            <a:pPr algn="l"/>
            <a:endParaRPr lang="ko-KR" altLang="en-US"/>
          </a:p>
        </p:txBody>
      </p:sp>
      <p:sp>
        <p:nvSpPr>
          <p:cNvPr id="145" name="타원 28"/>
          <p:cNvSpPr/>
          <p:nvPr/>
        </p:nvSpPr>
        <p:spPr>
          <a:xfrm>
            <a:off x="6072040" y="4860460"/>
            <a:ext cx="180000" cy="180000"/>
          </a:xfrm>
          <a:prstGeom prst="ellipse">
            <a:avLst/>
          </a:prstGeom>
          <a:solidFill>
            <a:srgbClr val="3785FF"/>
          </a:solidFill>
          <a:ln w="9525" cap="flat">
            <a:noFill/>
            <a:prstDash val="solid"/>
            <a:miter/>
          </a:ln>
        </p:spPr>
        <p:txBody>
          <a:bodyPr rtlCol="0" anchor="ctr"/>
          <a:lstStyle/>
          <a:p>
            <a:pPr algn="l"/>
            <a:endParaRPr lang="ko-KR" altLang="en-US"/>
          </a:p>
        </p:txBody>
      </p:sp>
      <p:sp>
        <p:nvSpPr>
          <p:cNvPr id="146" name="타원 28"/>
          <p:cNvSpPr/>
          <p:nvPr/>
        </p:nvSpPr>
        <p:spPr>
          <a:xfrm>
            <a:off x="7546510" y="4860460"/>
            <a:ext cx="180000" cy="180000"/>
          </a:xfrm>
          <a:prstGeom prst="ellipse">
            <a:avLst/>
          </a:prstGeom>
          <a:solidFill>
            <a:srgbClr val="3785FF"/>
          </a:solidFill>
          <a:ln w="9525" cap="flat">
            <a:noFill/>
            <a:prstDash val="solid"/>
            <a:miter/>
          </a:ln>
        </p:spPr>
        <p:txBody>
          <a:bodyPr rtlCol="0" anchor="ctr"/>
          <a:lstStyle/>
          <a:p>
            <a:pPr algn="l"/>
            <a:endParaRPr lang="ko-KR" altLang="en-US"/>
          </a:p>
        </p:txBody>
      </p:sp>
      <p:sp>
        <p:nvSpPr>
          <p:cNvPr id="147" name="타원 28"/>
          <p:cNvSpPr/>
          <p:nvPr/>
        </p:nvSpPr>
        <p:spPr>
          <a:xfrm>
            <a:off x="8914935" y="4859825"/>
            <a:ext cx="180000" cy="180000"/>
          </a:xfrm>
          <a:prstGeom prst="ellipse">
            <a:avLst/>
          </a:prstGeom>
          <a:solidFill>
            <a:srgbClr val="3785FF"/>
          </a:solidFill>
          <a:ln w="9525" cap="flat">
            <a:noFill/>
            <a:prstDash val="solid"/>
            <a:miter/>
          </a:ln>
        </p:spPr>
        <p:txBody>
          <a:bodyPr rtlCol="0" anchor="ctr"/>
          <a:lstStyle/>
          <a:p>
            <a:pPr algn="l"/>
            <a:endParaRPr lang="ko-KR" altLang="en-US"/>
          </a:p>
        </p:txBody>
      </p:sp>
      <p:sp>
        <p:nvSpPr>
          <p:cNvPr id="148" name="TextBox 71"/>
          <p:cNvSpPr txBox="1"/>
          <p:nvPr/>
        </p:nvSpPr>
        <p:spPr>
          <a:xfrm>
            <a:off x="1742440" y="3839845"/>
            <a:ext cx="2079625" cy="398780"/>
          </a:xfrm>
          <a:prstGeom prst="rect">
            <a:avLst/>
          </a:prstGeom>
          <a:noFill/>
        </p:spPr>
        <p:txBody>
          <a:bodyPr wrap="square" rtlCol="0">
            <a:spAutoFit/>
          </a:bodyPr>
          <a:lstStyle/>
          <a:p>
            <a:pPr algn="ctr">
              <a:lnSpc>
                <a:spcPct val="100000"/>
              </a:lnSpc>
            </a:pPr>
            <a:r>
              <a:rPr lang="en-US" altLang="ko-KR" sz="1000" b="1">
                <a:solidFill>
                  <a:schemeClr val="tx1"/>
                </a:solidFill>
                <a:sym typeface="+mn-ea"/>
              </a:rPr>
              <a:t>Google Maps is a web mapping service developed by Google. </a:t>
            </a:r>
          </a:p>
        </p:txBody>
      </p:sp>
      <p:cxnSp>
        <p:nvCxnSpPr>
          <p:cNvPr id="149" name="직선 연결선 61"/>
          <p:cNvCxnSpPr/>
          <p:nvPr/>
        </p:nvCxnSpPr>
        <p:spPr>
          <a:xfrm>
            <a:off x="2843530" y="3723640"/>
            <a:ext cx="0" cy="144145"/>
          </a:xfrm>
          <a:prstGeom prst="line">
            <a:avLst/>
          </a:prstGeom>
          <a:ln w="31750">
            <a:solidFill>
              <a:srgbClr val="3785FF"/>
            </a:solidFill>
          </a:ln>
        </p:spPr>
        <p:style>
          <a:lnRef idx="1">
            <a:schemeClr val="accent1"/>
          </a:lnRef>
          <a:fillRef idx="0">
            <a:schemeClr val="accent1"/>
          </a:fillRef>
          <a:effectRef idx="0">
            <a:schemeClr val="accent1"/>
          </a:effectRef>
          <a:fontRef idx="minor">
            <a:schemeClr val="tx1"/>
          </a:fontRef>
        </p:style>
      </p:cxnSp>
      <p:sp>
        <p:nvSpPr>
          <p:cNvPr id="150" name="TextBox 71"/>
          <p:cNvSpPr txBox="1"/>
          <p:nvPr/>
        </p:nvSpPr>
        <p:spPr>
          <a:xfrm>
            <a:off x="3505835" y="2643505"/>
            <a:ext cx="2079625" cy="706755"/>
          </a:xfrm>
          <a:prstGeom prst="rect">
            <a:avLst/>
          </a:prstGeom>
          <a:noFill/>
        </p:spPr>
        <p:txBody>
          <a:bodyPr wrap="square" rtlCol="0">
            <a:spAutoFit/>
          </a:bodyPr>
          <a:lstStyle/>
          <a:p>
            <a:pPr algn="ctr">
              <a:lnSpc>
                <a:spcPct val="100000"/>
              </a:lnSpc>
            </a:pPr>
            <a:r>
              <a:rPr lang="en-US" altLang="ko-KR" sz="1000" b="1">
                <a:solidFill>
                  <a:schemeClr val="tx1"/>
                </a:solidFill>
                <a:sym typeface="+mn-ea"/>
              </a:rPr>
              <a:t>OpenCV is a library of programming functions mainly aimed at real-time computer vision.</a:t>
            </a:r>
          </a:p>
        </p:txBody>
      </p:sp>
      <p:cxnSp>
        <p:nvCxnSpPr>
          <p:cNvPr id="152" name="직선 연결선 61"/>
          <p:cNvCxnSpPr/>
          <p:nvPr/>
        </p:nvCxnSpPr>
        <p:spPr>
          <a:xfrm>
            <a:off x="4488180" y="2503805"/>
            <a:ext cx="12065" cy="212090"/>
          </a:xfrm>
          <a:prstGeom prst="line">
            <a:avLst/>
          </a:prstGeom>
          <a:ln w="31750">
            <a:solidFill>
              <a:srgbClr val="3785FF"/>
            </a:solidFill>
          </a:ln>
        </p:spPr>
        <p:style>
          <a:lnRef idx="1">
            <a:schemeClr val="accent1"/>
          </a:lnRef>
          <a:fillRef idx="0">
            <a:schemeClr val="accent1"/>
          </a:fillRef>
          <a:effectRef idx="0">
            <a:schemeClr val="accent1"/>
          </a:effectRef>
          <a:fontRef idx="minor">
            <a:schemeClr val="tx1"/>
          </a:fontRef>
        </p:style>
      </p:cxnSp>
      <p:sp>
        <p:nvSpPr>
          <p:cNvPr id="153" name="TextBox 71"/>
          <p:cNvSpPr txBox="1"/>
          <p:nvPr/>
        </p:nvSpPr>
        <p:spPr>
          <a:xfrm>
            <a:off x="5026025" y="3867785"/>
            <a:ext cx="2079625" cy="553085"/>
          </a:xfrm>
          <a:prstGeom prst="rect">
            <a:avLst/>
          </a:prstGeom>
          <a:noFill/>
        </p:spPr>
        <p:txBody>
          <a:bodyPr wrap="square" rtlCol="0">
            <a:spAutoFit/>
          </a:bodyPr>
          <a:lstStyle/>
          <a:p>
            <a:pPr algn="ctr">
              <a:lnSpc>
                <a:spcPct val="100000"/>
              </a:lnSpc>
            </a:pPr>
            <a:r>
              <a:rPr lang="en-US" altLang="ko-KR" sz="1000" b="1">
                <a:solidFill>
                  <a:schemeClr val="tx1"/>
                </a:solidFill>
                <a:sym typeface="+mn-ea"/>
              </a:rPr>
              <a:t>GIS Cloud is a collaborative mapping platform for real-time data visualization.</a:t>
            </a:r>
          </a:p>
        </p:txBody>
      </p:sp>
      <p:sp>
        <p:nvSpPr>
          <p:cNvPr id="154" name="TextBox 71"/>
          <p:cNvSpPr txBox="1"/>
          <p:nvPr/>
        </p:nvSpPr>
        <p:spPr>
          <a:xfrm>
            <a:off x="6763385" y="2643505"/>
            <a:ext cx="2079625" cy="706755"/>
          </a:xfrm>
          <a:prstGeom prst="rect">
            <a:avLst/>
          </a:prstGeom>
          <a:noFill/>
        </p:spPr>
        <p:txBody>
          <a:bodyPr wrap="square" rtlCol="0">
            <a:spAutoFit/>
          </a:bodyPr>
          <a:lstStyle/>
          <a:p>
            <a:pPr algn="ctr">
              <a:lnSpc>
                <a:spcPct val="100000"/>
              </a:lnSpc>
            </a:pPr>
            <a:r>
              <a:rPr lang="en-US" altLang="ko-KR" sz="1000" b="1">
                <a:solidFill>
                  <a:schemeClr val="tx1"/>
                </a:solidFill>
                <a:sym typeface="+mn-ea"/>
              </a:rPr>
              <a:t>Firebase is Google's mobile application development platform that helps you build, improve, and grow your app.</a:t>
            </a:r>
          </a:p>
        </p:txBody>
      </p:sp>
      <p:cxnSp>
        <p:nvCxnSpPr>
          <p:cNvPr id="155" name="직선 연결선 61"/>
          <p:cNvCxnSpPr/>
          <p:nvPr/>
        </p:nvCxnSpPr>
        <p:spPr>
          <a:xfrm>
            <a:off x="7596505" y="2499995"/>
            <a:ext cx="0" cy="143510"/>
          </a:xfrm>
          <a:prstGeom prst="line">
            <a:avLst/>
          </a:prstGeom>
          <a:ln w="31750">
            <a:solidFill>
              <a:srgbClr val="3785FF"/>
            </a:solidFill>
          </a:ln>
        </p:spPr>
        <p:style>
          <a:lnRef idx="1">
            <a:schemeClr val="accent1"/>
          </a:lnRef>
          <a:fillRef idx="0">
            <a:schemeClr val="accent1"/>
          </a:fillRef>
          <a:effectRef idx="0">
            <a:schemeClr val="accent1"/>
          </a:effectRef>
          <a:fontRef idx="minor">
            <a:schemeClr val="tx1"/>
          </a:fontRef>
        </p:style>
      </p:cxnSp>
      <p:cxnSp>
        <p:nvCxnSpPr>
          <p:cNvPr id="156" name="직선 연결선 61"/>
          <p:cNvCxnSpPr/>
          <p:nvPr/>
        </p:nvCxnSpPr>
        <p:spPr>
          <a:xfrm>
            <a:off x="6153785" y="3658870"/>
            <a:ext cx="2540" cy="281305"/>
          </a:xfrm>
          <a:prstGeom prst="line">
            <a:avLst/>
          </a:prstGeom>
          <a:ln w="31750">
            <a:solidFill>
              <a:srgbClr val="3785FF"/>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mc:Choice xmlns:p14="http://schemas.microsoft.com/office/powerpoint/2010/main" xmlns="" Requires="p14">
      <p:transition spd="med" p14:dur="699" advTm="71000">
        <p:fade/>
      </p:transition>
    </mc:Choice>
    <mc:Fallback>
      <p:transition spd="med" advTm="7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360"/>
                                          </p:val>
                                        </p:tav>
                                        <p:tav tm="100000">
                                          <p:val>
                                            <p:fltVal val="0"/>
                                          </p:val>
                                        </p:tav>
                                      </p:tavLst>
                                    </p:anim>
                                    <p:animEffect transition="in" filter="fade">
                                      <p:cBhvr>
                                        <p:cTn id="10" dur="500"/>
                                        <p:tgtEl>
                                          <p:spTgt spid="9"/>
                                        </p:tgtEl>
                                      </p:cBhvr>
                                    </p:animEffect>
                                  </p:childTnLst>
                                </p:cTn>
                              </p:par>
                              <p:par>
                                <p:cTn id="11" presetID="42" presetClass="entr" presetSubtype="0" fill="hold" nodeType="withEffect">
                                  <p:stCondLst>
                                    <p:cond delay="75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anim calcmode="lin" valueType="num">
                                      <p:cBhvr>
                                        <p:cTn id="14" dur="500" fill="hold"/>
                                        <p:tgtEl>
                                          <p:spTgt spid="22"/>
                                        </p:tgtEl>
                                        <p:attrNameLst>
                                          <p:attrName>ppt_x</p:attrName>
                                        </p:attrNameLst>
                                      </p:cBhvr>
                                      <p:tavLst>
                                        <p:tav tm="0">
                                          <p:val>
                                            <p:strVal val="#ppt_x"/>
                                          </p:val>
                                        </p:tav>
                                        <p:tav tm="100000">
                                          <p:val>
                                            <p:strVal val="#ppt_x"/>
                                          </p:val>
                                        </p:tav>
                                      </p:tavLst>
                                    </p:anim>
                                    <p:anim calcmode="lin" valueType="num">
                                      <p:cBhvr>
                                        <p:cTn id="15"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MH_CONTENTSID" val="1283"/>
  <p:tag name="MH_SECTIONID" val="1284,1285,"/>
</p:tagLst>
</file>

<file path=ppt/tags/tag10.xml><?xml version="1.0" encoding="utf-8"?>
<p:tagLst xmlns:a="http://schemas.openxmlformats.org/drawingml/2006/main" xmlns:r="http://schemas.openxmlformats.org/officeDocument/2006/relationships" xmlns:p="http://schemas.openxmlformats.org/presentationml/2006/main">
  <p:tag name="MH" val="20160513141453"/>
  <p:tag name="MH_LIBRARY" val="GRAPHIC"/>
  <p:tag name="MH_TYPE" val="Other"/>
  <p:tag name="MH_ORDER" val="2"/>
</p:tagLst>
</file>

<file path=ppt/tags/tag11.xml><?xml version="1.0" encoding="utf-8"?>
<p:tagLst xmlns:a="http://schemas.openxmlformats.org/drawingml/2006/main" xmlns:r="http://schemas.openxmlformats.org/officeDocument/2006/relationships" xmlns:p="http://schemas.openxmlformats.org/presentationml/2006/main">
  <p:tag name="TIMING" val="|0.2|2.2|1.7|1.1"/>
</p:tagLst>
</file>

<file path=ppt/tags/tag12.xml><?xml version="1.0" encoding="utf-8"?>
<p:tagLst xmlns:a="http://schemas.openxmlformats.org/drawingml/2006/main" xmlns:r="http://schemas.openxmlformats.org/officeDocument/2006/relationships" xmlns:p="http://schemas.openxmlformats.org/presentationml/2006/main">
  <p:tag name="MH" val="20160513141453"/>
  <p:tag name="MH_LIBRARY" val="GRAPHIC"/>
  <p:tag name="MH_TYPE" val="Other"/>
  <p:tag name="MH_ORDER" val="2"/>
</p:tagLst>
</file>

<file path=ppt/tags/tag13.xml><?xml version="1.0" encoding="utf-8"?>
<p:tagLst xmlns:a="http://schemas.openxmlformats.org/drawingml/2006/main" xmlns:r="http://schemas.openxmlformats.org/officeDocument/2006/relationships" xmlns:p="http://schemas.openxmlformats.org/presentationml/2006/main">
  <p:tag name="TIMING" val="|0.2|2.2|1.7|1.1"/>
</p:tagLst>
</file>

<file path=ppt/tags/tag14.xml><?xml version="1.0" encoding="utf-8"?>
<p:tagLst xmlns:a="http://schemas.openxmlformats.org/drawingml/2006/main" xmlns:r="http://schemas.openxmlformats.org/officeDocument/2006/relationships" xmlns:p="http://schemas.openxmlformats.org/presentationml/2006/main">
  <p:tag name="MH" val="20160513141453"/>
  <p:tag name="MH_LIBRARY" val="GRAPHIC"/>
  <p:tag name="MH_TYPE" val="Other"/>
  <p:tag name="MH_ORDER" val="2"/>
</p:tagLst>
</file>

<file path=ppt/tags/tag15.xml><?xml version="1.0" encoding="utf-8"?>
<p:tagLst xmlns:a="http://schemas.openxmlformats.org/drawingml/2006/main" xmlns:r="http://schemas.openxmlformats.org/officeDocument/2006/relationships" xmlns:p="http://schemas.openxmlformats.org/presentationml/2006/main">
  <p:tag name="TIMING" val="|0.2|2.2|1.7|1.1"/>
</p:tagLst>
</file>

<file path=ppt/tags/tag16.xml><?xml version="1.0" encoding="utf-8"?>
<p:tagLst xmlns:a="http://schemas.openxmlformats.org/drawingml/2006/main" xmlns:r="http://schemas.openxmlformats.org/officeDocument/2006/relationships" xmlns:p="http://schemas.openxmlformats.org/presentationml/2006/main">
  <p:tag name="MH" val="20160513141453"/>
  <p:tag name="MH_LIBRARY" val="GRAPHIC"/>
  <p:tag name="MH_TYPE" val="Other"/>
  <p:tag name="MH_ORDER" val="2"/>
</p:tagLst>
</file>

<file path=ppt/tags/tag17.xml><?xml version="1.0" encoding="utf-8"?>
<p:tagLst xmlns:a="http://schemas.openxmlformats.org/drawingml/2006/main" xmlns:r="http://schemas.openxmlformats.org/officeDocument/2006/relationships" xmlns:p="http://schemas.openxmlformats.org/presentationml/2006/main">
  <p:tag name="TIMING" val="|0.2|2.2|1.7|1.1"/>
</p:tagLst>
</file>

<file path=ppt/tags/tag18.xml><?xml version="1.0" encoding="utf-8"?>
<p:tagLst xmlns:a="http://schemas.openxmlformats.org/drawingml/2006/main" xmlns:r="http://schemas.openxmlformats.org/officeDocument/2006/relationships" xmlns:p="http://schemas.openxmlformats.org/presentationml/2006/main">
  <p:tag name="MH" val="20160513141453"/>
  <p:tag name="MH_LIBRARY" val="GRAPHIC"/>
  <p:tag name="MH_TYPE" val="Other"/>
  <p:tag name="MH_ORDER" val="2"/>
</p:tagLst>
</file>

<file path=ppt/tags/tag19.xml><?xml version="1.0" encoding="utf-8"?>
<p:tagLst xmlns:a="http://schemas.openxmlformats.org/drawingml/2006/main" xmlns:r="http://schemas.openxmlformats.org/officeDocument/2006/relationships" xmlns:p="http://schemas.openxmlformats.org/presentationml/2006/main">
  <p:tag name="TIMING" val="|0.2|2.2|1.7|1.1"/>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20.xml><?xml version="1.0" encoding="utf-8"?>
<p:tagLst xmlns:a="http://schemas.openxmlformats.org/drawingml/2006/main" xmlns:r="http://schemas.openxmlformats.org/officeDocument/2006/relationships" xmlns:p="http://schemas.openxmlformats.org/presentationml/2006/main">
  <p:tag name="MH" val="20160513141453"/>
  <p:tag name="MH_LIBRARY" val="GRAPHIC"/>
  <p:tag name="MH_TYPE" val="Other"/>
  <p:tag name="MH_ORDER" val="2"/>
</p:tagLst>
</file>

<file path=ppt/tags/tag21.xml><?xml version="1.0" encoding="utf-8"?>
<p:tagLst xmlns:a="http://schemas.openxmlformats.org/drawingml/2006/main" xmlns:r="http://schemas.openxmlformats.org/officeDocument/2006/relationships" xmlns:p="http://schemas.openxmlformats.org/presentationml/2006/main">
  <p:tag name="TIMING" val="|0.2|2.2|1.7|1.1"/>
</p:tagLst>
</file>

<file path=ppt/tags/tag22.xml><?xml version="1.0" encoding="utf-8"?>
<p:tagLst xmlns:a="http://schemas.openxmlformats.org/drawingml/2006/main" xmlns:r="http://schemas.openxmlformats.org/officeDocument/2006/relationships" xmlns:p="http://schemas.openxmlformats.org/presentationml/2006/main">
  <p:tag name="MH" val="20160513141453"/>
  <p:tag name="MH_LIBRARY" val="GRAPHIC"/>
  <p:tag name="MH_TYPE" val="Other"/>
  <p:tag name="MH_ORDER" val="2"/>
</p:tagLst>
</file>

<file path=ppt/tags/tag23.xml><?xml version="1.0" encoding="utf-8"?>
<p:tagLst xmlns:a="http://schemas.openxmlformats.org/drawingml/2006/main" xmlns:r="http://schemas.openxmlformats.org/officeDocument/2006/relationships" xmlns:p="http://schemas.openxmlformats.org/presentationml/2006/main">
  <p:tag name="TIMING" val="|0.2|2.2|1.7|1.1"/>
</p:tagLst>
</file>

<file path=ppt/tags/tag24.xml><?xml version="1.0" encoding="utf-8"?>
<p:tagLst xmlns:a="http://schemas.openxmlformats.org/drawingml/2006/main" xmlns:r="http://schemas.openxmlformats.org/officeDocument/2006/relationships" xmlns:p="http://schemas.openxmlformats.org/presentationml/2006/main">
  <p:tag name="MH" val="20160513141453"/>
  <p:tag name="MH_LIBRARY" val="GRAPHIC"/>
  <p:tag name="MH_TYPE" val="Other"/>
  <p:tag name="MH_ORDER" val="2"/>
</p:tagLst>
</file>

<file path=ppt/tags/tag25.xml><?xml version="1.0" encoding="utf-8"?>
<p:tagLst xmlns:a="http://schemas.openxmlformats.org/drawingml/2006/main" xmlns:r="http://schemas.openxmlformats.org/officeDocument/2006/relationships" xmlns:p="http://schemas.openxmlformats.org/presentationml/2006/main">
  <p:tag name="TIMING" val="|0.2|2.2|1.7|1.1"/>
</p:tagLst>
</file>

<file path=ppt/tags/tag3.xml><?xml version="1.0" encoding="utf-8"?>
<p:tagLst xmlns:a="http://schemas.openxmlformats.org/drawingml/2006/main" xmlns:r="http://schemas.openxmlformats.org/officeDocument/2006/relationships" xmlns:p="http://schemas.openxmlformats.org/presentationml/2006/main">
  <p:tag name="TIMING" val="|0.2|2.2|1.7|1.1"/>
</p:tagLst>
</file>

<file path=ppt/tags/tag4.xml><?xml version="1.0" encoding="utf-8"?>
<p:tagLst xmlns:a="http://schemas.openxmlformats.org/drawingml/2006/main" xmlns:r="http://schemas.openxmlformats.org/officeDocument/2006/relationships" xmlns:p="http://schemas.openxmlformats.org/presentationml/2006/main">
  <p:tag name="MH" val="20160513141453"/>
  <p:tag name="MH_LIBRARY" val="GRAPHIC"/>
  <p:tag name="MH_TYPE" val="Other"/>
  <p:tag name="MH_ORDER" val="2"/>
</p:tagLst>
</file>

<file path=ppt/tags/tag5.xml><?xml version="1.0" encoding="utf-8"?>
<p:tagLst xmlns:a="http://schemas.openxmlformats.org/drawingml/2006/main" xmlns:r="http://schemas.openxmlformats.org/officeDocument/2006/relationships" xmlns:p="http://schemas.openxmlformats.org/presentationml/2006/main">
  <p:tag name="TIMING" val="|0.2|2.2|1.7|1.1"/>
</p:tagLst>
</file>

<file path=ppt/tags/tag6.xml><?xml version="1.0" encoding="utf-8"?>
<p:tagLst xmlns:a="http://schemas.openxmlformats.org/drawingml/2006/main" xmlns:r="http://schemas.openxmlformats.org/officeDocument/2006/relationships" xmlns:p="http://schemas.openxmlformats.org/presentationml/2006/main">
  <p:tag name="MH" val="20160513141453"/>
  <p:tag name="MH_LIBRARY" val="GRAPHIC"/>
  <p:tag name="MH_TYPE" val="Other"/>
  <p:tag name="MH_ORDER" val="2"/>
</p:tagLst>
</file>

<file path=ppt/tags/tag7.xml><?xml version="1.0" encoding="utf-8"?>
<p:tagLst xmlns:a="http://schemas.openxmlformats.org/drawingml/2006/main" xmlns:r="http://schemas.openxmlformats.org/officeDocument/2006/relationships" xmlns:p="http://schemas.openxmlformats.org/presentationml/2006/main">
  <p:tag name="TIMING" val="|0.2|2.2|1.7|1.1"/>
</p:tagLst>
</file>

<file path=ppt/tags/tag8.xml><?xml version="1.0" encoding="utf-8"?>
<p:tagLst xmlns:a="http://schemas.openxmlformats.org/drawingml/2006/main" xmlns:r="http://schemas.openxmlformats.org/officeDocument/2006/relationships" xmlns:p="http://schemas.openxmlformats.org/presentationml/2006/main">
  <p:tag name="MH" val="20160513141453"/>
  <p:tag name="MH_LIBRARY" val="GRAPHIC"/>
  <p:tag name="MH_TYPE" val="Other"/>
  <p:tag name="MH_ORDER" val="2"/>
</p:tagLst>
</file>

<file path=ppt/tags/tag9.xml><?xml version="1.0" encoding="utf-8"?>
<p:tagLst xmlns:a="http://schemas.openxmlformats.org/drawingml/2006/main" xmlns:r="http://schemas.openxmlformats.org/officeDocument/2006/relationships" xmlns:p="http://schemas.openxmlformats.org/presentationml/2006/main">
  <p:tag name="TIMING" val="|0.2|2.2|1.7|1.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主题​​">
  <a:themeElements>
    <a:clrScheme name="自定义 2928">
      <a:dk1>
        <a:srgbClr val="000000"/>
      </a:dk1>
      <a:lt1>
        <a:srgbClr val="FFFFFF"/>
      </a:lt1>
      <a:dk2>
        <a:srgbClr val="000000"/>
      </a:dk2>
      <a:lt2>
        <a:srgbClr val="FFFFFF"/>
      </a:lt2>
      <a:accent1>
        <a:srgbClr val="021A48"/>
      </a:accent1>
      <a:accent2>
        <a:srgbClr val="021A48"/>
      </a:accent2>
      <a:accent3>
        <a:srgbClr val="021A48"/>
      </a:accent3>
      <a:accent4>
        <a:srgbClr val="021A48"/>
      </a:accent4>
      <a:accent5>
        <a:srgbClr val="021A48"/>
      </a:accent5>
      <a:accent6>
        <a:srgbClr val="021A48"/>
      </a:accent6>
      <a:hlink>
        <a:srgbClr val="021A48"/>
      </a:hlink>
      <a:folHlink>
        <a:srgbClr val="021A48"/>
      </a:folHlink>
    </a:clrScheme>
    <a:fontScheme name="Temp">
      <a:majorFont>
        <a:latin typeface="方正苏新诗柳楷简体"/>
        <a:ea typeface="方正清刻本悦宋简体"/>
        <a:cs typeface=""/>
      </a:majorFont>
      <a:minorFont>
        <a:latin typeface="方正苏新诗柳楷简体"/>
        <a:ea typeface="方正清刻本悦宋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defTabSz="914400">
          <a:defRPr sz="1800">
            <a:cs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0</TotalTime>
  <Words>611</Words>
  <Application>WPS Presentation</Application>
  <PresentationFormat>On-screen Show (16:9)</PresentationFormat>
  <Paragraphs>72</Paragraphs>
  <Slides>14</Slides>
  <Notes>14</Notes>
  <HiddenSlides>0</HiddenSlides>
  <MMClips>1</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主题​​</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vector>
  </TitlesOfParts>
  <Company>微软中国</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小土豆设计</dc:creator>
  <cp:lastModifiedBy>WELCOME</cp:lastModifiedBy>
  <cp:revision>15896</cp:revision>
  <dcterms:created xsi:type="dcterms:W3CDTF">2016-03-09T04:37:00Z</dcterms:created>
  <dcterms:modified xsi:type="dcterms:W3CDTF">2020-09-07T14:23:23Z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1033-11.2.0.9144</vt:lpwstr>
  </property>
</Properties>
</file>